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59" r:id="rId7"/>
    <p:sldId id="262" r:id="rId8"/>
    <p:sldId id="260" r:id="rId9"/>
    <p:sldId id="288" r:id="rId10"/>
    <p:sldId id="266" r:id="rId11"/>
    <p:sldId id="268" r:id="rId12"/>
    <p:sldId id="261" r:id="rId13"/>
    <p:sldId id="265" r:id="rId14"/>
    <p:sldId id="269" r:id="rId1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Luxurious Script" panose="020B0604020202020204" charset="0"/>
      <p:regular r:id="rId21"/>
    </p:embeddedFont>
    <p:embeddedFont>
      <p:font typeface="Parastoo" panose="020B0604020202020204" charset="-78"/>
      <p:regular r:id="rId22"/>
      <p:bold r:id="rId23"/>
    </p:embeddedFont>
    <p:embeddedFont>
      <p:font typeface="Pixelify Sans" panose="020B0604020202020204" charset="0"/>
      <p:regular r:id="rId24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pace Mon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CB2143-993A-4B0C-8A7E-5177BF8B01AB}">
  <a:tblStyle styleId="{D0CB2143-993A-4B0C-8A7E-5177BF8B01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49847113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49847113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e1d838b627_4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e1d838b627_4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1d838b627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e1d838b627_4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4498f681bb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4498f681bb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1d838b62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1d838b62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1d838b627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1d838b627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1d838b627_4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e1d838b627_4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498f681bb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498f681bb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4498471136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4498471136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3fb61485a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3fb61485a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2151899103 (1)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76300" y="3975825"/>
            <a:ext cx="6654900" cy="93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title="2151899128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172000"/>
            <a:ext cx="65760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3486150" y="228600"/>
            <a:ext cx="2171700" cy="117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3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57" name="Google Shape;57;p13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 title="two-vibrant-orange-pink-tulips (1).jpg"/>
            <p:cNvPicPr preferRelativeResize="0"/>
            <p:nvPr/>
          </p:nvPicPr>
          <p:blipFill rotWithShape="1">
            <a:blip r:embed="rId3">
              <a:alphaModFix amt="90000"/>
            </a:blip>
            <a:srcRect t="20393" b="37419"/>
            <a:stretch/>
          </p:blipFill>
          <p:spPr>
            <a:xfrm flipH="1"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228600" y="15492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471607" y="163045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228600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4" hasCustomPrompt="1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5"/>
          </p:nvPr>
        </p:nvSpPr>
        <p:spPr>
          <a:xfrm>
            <a:off x="5657838" y="2596376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7"/>
          </p:nvPr>
        </p:nvSpPr>
        <p:spPr>
          <a:xfrm>
            <a:off x="2400307" y="356229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493357" y="329024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22858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3" hasCustomPrompt="1"/>
          </p:nvPr>
        </p:nvSpPr>
        <p:spPr>
          <a:xfrm>
            <a:off x="243012" y="42561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5657838" y="4528209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sz="1400"/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15" hasCustomPrompt="1"/>
          </p:nvPr>
        </p:nvSpPr>
        <p:spPr>
          <a:xfrm>
            <a:off x="7843938" y="433235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7737300" cy="129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95175" y="228600"/>
            <a:ext cx="81207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803900" y="228600"/>
            <a:ext cx="5111400" cy="20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>
            <a:spLocks noGrp="1"/>
          </p:cNvSpPr>
          <p:nvPr>
            <p:ph type="pic" idx="2"/>
          </p:nvPr>
        </p:nvSpPr>
        <p:spPr>
          <a:xfrm>
            <a:off x="0" y="0"/>
            <a:ext cx="3486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2400300" y="3374950"/>
            <a:ext cx="6017100" cy="159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-5" y="0"/>
            <a:ext cx="9144008" cy="5143501"/>
            <a:chOff x="-5" y="0"/>
            <a:chExt cx="9144008" cy="5143501"/>
          </a:xfrm>
        </p:grpSpPr>
        <p:pic>
          <p:nvPicPr>
            <p:cNvPr id="83" name="Google Shape;83;p16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6" title="translucent-tulips-soft-focus.jpg"/>
            <p:cNvPicPr preferRelativeResize="0"/>
            <p:nvPr/>
          </p:nvPicPr>
          <p:blipFill rotWithShape="1">
            <a:blip r:embed="rId3">
              <a:alphaModFix amt="90000"/>
            </a:blip>
            <a:srcRect l="540" r="-540" b="57813"/>
            <a:stretch/>
          </p:blipFill>
          <p:spPr>
            <a:xfrm>
              <a:off x="-5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28600" y="4415100"/>
            <a:ext cx="8686800" cy="57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hasCustomPrompt="1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 idx="4" hasCustomPrompt="1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5" hasCustomPrompt="1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subTitle" idx="1"/>
          </p:nvPr>
        </p:nvSpPr>
        <p:spPr>
          <a:xfrm>
            <a:off x="2286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 idx="3" hasCustomPrompt="1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" hasCustomPrompt="1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7" hasCustomPrompt="1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 idx="8" hasCustomPrompt="1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14" hasCustomPrompt="1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15" hasCustomPrompt="1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 title="aesthetic-wallpaper-with-flowers (10).jpg"/>
          <p:cNvPicPr preferRelativeResize="0"/>
          <p:nvPr/>
        </p:nvPicPr>
        <p:blipFill rotWithShape="1">
          <a:blip r:embed="rId2">
            <a:alphaModFix amt="90000"/>
          </a:blip>
          <a:srcRect t="768" b="768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>
            <a:spLocks noGrp="1"/>
          </p:cNvSpPr>
          <p:nvPr>
            <p:ph type="title" hasCustomPrompt="1"/>
          </p:nvPr>
        </p:nvSpPr>
        <p:spPr>
          <a:xfrm>
            <a:off x="4590750" y="3630500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6762450" y="4364372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224625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228600" y="954999"/>
            <a:ext cx="2171700" cy="550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 title="2151899122 (1).jpg"/>
          <p:cNvPicPr preferRelativeResize="0"/>
          <p:nvPr/>
        </p:nvPicPr>
        <p:blipFill rotWithShape="1">
          <a:blip r:embed="rId2">
            <a:alphaModFix amt="90000"/>
          </a:blip>
          <a:srcRect l="806" r="806"/>
          <a:stretch/>
        </p:blipFill>
        <p:spPr>
          <a:xfrm rot="-5400000">
            <a:off x="2004526" y="-2004523"/>
            <a:ext cx="5160553" cy="9169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5457275" y="4357537"/>
            <a:ext cx="34581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CREDITS: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, and includes icons, infographics &amp; images by </a:t>
            </a:r>
            <a:r>
              <a:rPr lang="en" sz="1000" b="1" u="sng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  <a:hlinkClick r:id="rId4"/>
              </a:rPr>
              <a:t>Freepik</a:t>
            </a:r>
            <a:r>
              <a:rPr lang="en" sz="10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endParaRPr sz="1000" b="1" u="sng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1852525" y="1400100"/>
            <a:ext cx="5439000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1"/>
          </p:nvPr>
        </p:nvSpPr>
        <p:spPr>
          <a:xfrm>
            <a:off x="228600" y="228600"/>
            <a:ext cx="3257700" cy="11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2151899132.jpg"/>
          <p:cNvPicPr preferRelativeResize="0"/>
          <p:nvPr/>
        </p:nvPicPr>
        <p:blipFill rotWithShape="1">
          <a:blip r:embed="rId2">
            <a:alphaModFix amt="90000"/>
          </a:blip>
          <a:srcRect t="826" b="835"/>
          <a:stretch/>
        </p:blipFill>
        <p:spPr>
          <a:xfrm>
            <a:off x="-150" y="0"/>
            <a:ext cx="914400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293600" y="1400175"/>
            <a:ext cx="6556800" cy="234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600" y="152400"/>
            <a:ext cx="1065000" cy="65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4068950" y="228600"/>
            <a:ext cx="4846500" cy="11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 title="aesthetic-wallpaper-with-flowers (2).jpg"/>
          <p:cNvPicPr preferRelativeResize="0"/>
          <p:nvPr/>
        </p:nvPicPr>
        <p:blipFill rotWithShape="1">
          <a:blip r:embed="rId2">
            <a:alphaModFix amt="90000"/>
          </a:blip>
          <a:srcRect r="1487"/>
          <a:stretch/>
        </p:blipFill>
        <p:spPr>
          <a:xfrm rot="5400000" flipH="1">
            <a:off x="1991726" y="-2013048"/>
            <a:ext cx="5160551" cy="916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28600" y="1400175"/>
            <a:ext cx="7704000" cy="35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>
            <a:off x="-6" y="0"/>
            <a:ext cx="9144008" cy="5143501"/>
            <a:chOff x="-6" y="0"/>
            <a:chExt cx="9144008" cy="5143501"/>
          </a:xfrm>
        </p:grpSpPr>
        <p:pic>
          <p:nvPicPr>
            <p:cNvPr id="23" name="Google Shape;23;p5" title="FONDO-2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4;p5" title="FONDO-2.png"/>
            <p:cNvPicPr preferRelativeResize="0"/>
            <p:nvPr/>
          </p:nvPicPr>
          <p:blipFill rotWithShape="1">
            <a:blip r:embed="rId2">
              <a:alphaModFix amt="75000"/>
            </a:blip>
            <a:srcRect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5" title="soft-focus-floral-composition.jpg"/>
            <p:cNvPicPr preferRelativeResize="0"/>
            <p:nvPr/>
          </p:nvPicPr>
          <p:blipFill rotWithShape="1">
            <a:blip r:embed="rId3">
              <a:alphaModFix amt="90000"/>
            </a:blip>
            <a:srcRect t="19147" b="42373"/>
            <a:stretch/>
          </p:blipFill>
          <p:spPr>
            <a:xfrm>
              <a:off x="-6" y="1"/>
              <a:ext cx="9144008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28602" y="2571738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400288" y="248323"/>
            <a:ext cx="4343400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228602" y="2853437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2400288" y="53002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865700" y="3986725"/>
            <a:ext cx="3049800" cy="97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4343400" cy="12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228600" y="2382300"/>
            <a:ext cx="4343400" cy="25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>
            <a:spLocks noGrp="1"/>
          </p:cNvSpPr>
          <p:nvPr>
            <p:ph type="pic" idx="2"/>
          </p:nvPr>
        </p:nvSpPr>
        <p:spPr>
          <a:xfrm>
            <a:off x="5657850" y="0"/>
            <a:ext cx="3486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title="2151899134.jpg"/>
          <p:cNvPicPr preferRelativeResize="0"/>
          <p:nvPr/>
        </p:nvPicPr>
        <p:blipFill rotWithShape="1">
          <a:blip r:embed="rId2">
            <a:alphaModFix amt="90000"/>
          </a:blip>
          <a:srcRect b="166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314450" y="1400175"/>
            <a:ext cx="6515400" cy="234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9" title="FONDO-2.png"/>
          <p:cNvPicPr preferRelativeResize="0"/>
          <p:nvPr/>
        </p:nvPicPr>
        <p:blipFill rotWithShape="1">
          <a:blip r:embed="rId2">
            <a:alphaModFix amt="7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8600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2"/>
          </p:nvPr>
        </p:nvSpPr>
        <p:spPr>
          <a:xfrm>
            <a:off x="4572001" y="2571675"/>
            <a:ext cx="32577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32577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ixelify Sans"/>
              <a:buNone/>
              <a:defRPr sz="300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●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○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Char char="■"/>
              <a:def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16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17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petgrabber@proton.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pet-grabber/pet-grabber" TargetMode="External"/><Relationship Id="rId4" Type="http://schemas.openxmlformats.org/officeDocument/2006/relationships/hyperlink" Target="https://pet-grabber.web.app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ctrTitle"/>
          </p:nvPr>
        </p:nvSpPr>
        <p:spPr>
          <a:xfrm>
            <a:off x="1107900" y="1371600"/>
            <a:ext cx="69513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5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PET</a:t>
            </a:r>
            <a:br>
              <a:rPr lang="en" sz="4500" dirty="0"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4500" dirty="0">
                <a:latin typeface="Parastoo"/>
                <a:ea typeface="Parastoo"/>
                <a:cs typeface="Parastoo"/>
                <a:sym typeface="Parastoo"/>
              </a:rPr>
              <a:t> </a:t>
            </a:r>
            <a:r>
              <a:rPr lang="en" sz="5500" dirty="0"/>
              <a:t>G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R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AB</a:t>
            </a:r>
            <a:r>
              <a:rPr lang="en" sz="5500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sz="5500" dirty="0">
                <a:latin typeface="Pixelify Sans"/>
                <a:ea typeface="Pixelify Sans"/>
                <a:cs typeface="Pixelify Sans"/>
                <a:sym typeface="Pixelify Sans"/>
              </a:rPr>
              <a:t>ER</a:t>
            </a:r>
            <a:endParaRPr sz="5500"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41" name="Google Shape;141;p27"/>
          <p:cNvSpPr txBox="1">
            <a:spLocks noGrp="1"/>
          </p:cNvSpPr>
          <p:nvPr>
            <p:ph type="subTitle" idx="1"/>
          </p:nvPr>
        </p:nvSpPr>
        <p:spPr>
          <a:xfrm>
            <a:off x="997710" y="4150829"/>
            <a:ext cx="7171679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Ciulică</a:t>
            </a:r>
            <a:r>
              <a:rPr lang="en-US" dirty="0"/>
              <a:t> David-Alexandru </a:t>
            </a:r>
            <a:r>
              <a:rPr lang="en-US" dirty="0" err="1"/>
              <a:t>și</a:t>
            </a:r>
            <a:r>
              <a:rPr lang="en-US" dirty="0"/>
              <a:t> Croitoru-</a:t>
            </a:r>
            <a:r>
              <a:rPr lang="en-US" dirty="0" err="1"/>
              <a:t>Pădurețu</a:t>
            </a:r>
            <a:r>
              <a:rPr lang="en-US" dirty="0"/>
              <a:t> Cristian-Gabriel * </a:t>
            </a:r>
            <a:r>
              <a:rPr lang="en-US" dirty="0" err="1"/>
              <a:t>Clasa</a:t>
            </a:r>
            <a:r>
              <a:rPr lang="en-US" dirty="0"/>
              <a:t> a X-a B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Liceul</a:t>
            </a:r>
            <a:r>
              <a:rPr lang="en-US" dirty="0"/>
              <a:t> </a:t>
            </a:r>
            <a:r>
              <a:rPr lang="en-US" dirty="0" err="1"/>
              <a:t>Teoretic</a:t>
            </a:r>
            <a:r>
              <a:rPr lang="en-US" dirty="0"/>
              <a:t> </a:t>
            </a:r>
            <a:r>
              <a:rPr lang="en-US" dirty="0" err="1"/>
              <a:t>Zimnicea</a:t>
            </a:r>
            <a:r>
              <a:rPr lang="en-US" dirty="0"/>
              <a:t>, </a:t>
            </a:r>
            <a:r>
              <a:rPr lang="en-US" dirty="0" err="1"/>
              <a:t>Teleorman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42" name="Google Shape;142;p27"/>
          <p:cNvSpPr txBox="1"/>
          <p:nvPr/>
        </p:nvSpPr>
        <p:spPr>
          <a:xfrm>
            <a:off x="22860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43" name="Google Shape;143;p27"/>
          <p:cNvSpPr txBox="1"/>
          <p:nvPr/>
        </p:nvSpPr>
        <p:spPr>
          <a:xfrm>
            <a:off x="7850250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144" name="Google Shape;144;p27"/>
          <p:cNvGrpSpPr/>
          <p:nvPr/>
        </p:nvGrpSpPr>
        <p:grpSpPr>
          <a:xfrm>
            <a:off x="2400298" y="304810"/>
            <a:ext cx="538088" cy="218361"/>
            <a:chOff x="2122773" y="4690110"/>
            <a:chExt cx="538088" cy="218361"/>
          </a:xfrm>
        </p:grpSpPr>
        <p:sp>
          <p:nvSpPr>
            <p:cNvPr id="145" name="Google Shape;145;p27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7">
            <a:hlinkClick r:id="" action="ppaction://hlinkshowjump?jump=nextslide"/>
          </p:cNvPr>
          <p:cNvSpPr/>
          <p:nvPr/>
        </p:nvSpPr>
        <p:spPr>
          <a:xfrm rot="-5400000" flipH="1">
            <a:off x="1314078" y="4637032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/>
        </p:nvSpPr>
        <p:spPr>
          <a:xfrm>
            <a:off x="210646" y="417150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Live streaming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1660353" y="169951"/>
            <a:ext cx="3918215" cy="95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meu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implementează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server web care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transmite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un live stream de la Pi Camera,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permițând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vizualizarea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în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browser pe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rețeaua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locală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10645" y="1349025"/>
            <a:ext cx="1237159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Cloudflare Tunnel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38" name="Google Shape;338;p37"/>
          <p:cNvSpPr txBox="1"/>
          <p:nvPr/>
        </p:nvSpPr>
        <p:spPr>
          <a:xfrm>
            <a:off x="1660356" y="1178025"/>
            <a:ext cx="3918212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Un tunel Cloudflare publică în mod securizat acest stream pe internet, fără a deschide porturi în rețea și oferă un link public.	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10647" y="2280900"/>
            <a:ext cx="123715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Site-ul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0" name="Google Shape;340;p37"/>
          <p:cNvSpPr txBox="1"/>
          <p:nvPr/>
        </p:nvSpPr>
        <p:spPr>
          <a:xfrm>
            <a:off x="1660353" y="2109900"/>
            <a:ext cx="3918207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Site-ul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găzduit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Hosting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accesul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stream-ul de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cameră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și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la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controale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securizat</a:t>
            </a:r>
            <a:r>
              <a:rPr lang="en-US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cu Firebase Authentication.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210645" y="3205447"/>
            <a:ext cx="1237158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Baza de date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1660353" y="2869426"/>
            <a:ext cx="3918206" cy="94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Utilizatorii mă pot controla pe site, iar controalele sunt stocate într-o bază de date Firebase Realtime Database, actualizată în timp real.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343" name="Google Shape;343;p37"/>
          <p:cNvCxnSpPr>
            <a:cxnSpLocks/>
            <a:stCxn id="335" idx="3"/>
            <a:endCxn id="337" idx="3"/>
          </p:cNvCxnSpPr>
          <p:nvPr/>
        </p:nvCxnSpPr>
        <p:spPr>
          <a:xfrm>
            <a:off x="1447804" y="605700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4" name="Google Shape;344;p37"/>
          <p:cNvCxnSpPr>
            <a:cxnSpLocks/>
            <a:stCxn id="337" idx="3"/>
            <a:endCxn id="339" idx="3"/>
          </p:cNvCxnSpPr>
          <p:nvPr/>
        </p:nvCxnSpPr>
        <p:spPr>
          <a:xfrm>
            <a:off x="1447804" y="153757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cxnSp>
        <p:nvCxnSpPr>
          <p:cNvPr id="345" name="Google Shape;345;p37"/>
          <p:cNvCxnSpPr>
            <a:cxnSpLocks/>
            <a:stCxn id="339" idx="3"/>
            <a:endCxn id="341" idx="3"/>
          </p:cNvCxnSpPr>
          <p:nvPr/>
        </p:nvCxnSpPr>
        <p:spPr>
          <a:xfrm flipH="1">
            <a:off x="1447803" y="2469450"/>
            <a:ext cx="1" cy="9245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46" name="Google Shape;346;p37"/>
          <p:cNvCxnSpPr>
            <a:cxnSpLocks/>
            <a:stCxn id="335" idx="3"/>
          </p:cNvCxnSpPr>
          <p:nvPr/>
        </p:nvCxnSpPr>
        <p:spPr>
          <a:xfrm flipV="1">
            <a:off x="1447804" y="-268200"/>
            <a:ext cx="0" cy="87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347" name="Google Shape;347;p37"/>
          <p:cNvCxnSpPr>
            <a:cxnSpLocks/>
            <a:stCxn id="341" idx="3"/>
          </p:cNvCxnSpPr>
          <p:nvPr/>
        </p:nvCxnSpPr>
        <p:spPr>
          <a:xfrm>
            <a:off x="1447803" y="3393997"/>
            <a:ext cx="0" cy="208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8" name="Google Shape;348;p37">
            <a:hlinkClick r:id="" action="ppaction://hlinkshowjump?jump=nextslide"/>
          </p:cNvPr>
          <p:cNvSpPr/>
          <p:nvPr/>
        </p:nvSpPr>
        <p:spPr>
          <a:xfrm>
            <a:off x="8698855" y="3621170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" name="Google Shape;349;p37"/>
          <p:cNvGrpSpPr/>
          <p:nvPr/>
        </p:nvGrpSpPr>
        <p:grpSpPr>
          <a:xfrm flipH="1">
            <a:off x="7287014" y="350760"/>
            <a:ext cx="542531" cy="174546"/>
            <a:chOff x="-2558774" y="-104956"/>
            <a:chExt cx="542531" cy="174546"/>
          </a:xfrm>
        </p:grpSpPr>
        <p:sp>
          <p:nvSpPr>
            <p:cNvPr id="350" name="Google Shape;350;p37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341;p37">
            <a:extLst>
              <a:ext uri="{FF2B5EF4-FFF2-40B4-BE49-F238E27FC236}">
                <a16:creationId xmlns:a16="http://schemas.microsoft.com/office/drawing/2014/main" id="{FA70D623-364A-4B9F-382F-69BFAB3B3AA2}"/>
              </a:ext>
            </a:extLst>
          </p:cNvPr>
          <p:cNvSpPr txBox="1"/>
          <p:nvPr/>
        </p:nvSpPr>
        <p:spPr>
          <a:xfrm>
            <a:off x="176213" y="4089301"/>
            <a:ext cx="1312677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Observarea</a:t>
            </a:r>
            <a:r>
              <a:rPr lang="en-US" dirty="0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Pixelify Sans"/>
                <a:ea typeface="Pixelify Sans"/>
                <a:cs typeface="Pixelify Sans"/>
                <a:sym typeface="Pixelify Sans"/>
              </a:rPr>
              <a:t>schimbărilor</a:t>
            </a:r>
            <a:endParaRPr dirty="0">
              <a:solidFill>
                <a:schemeClr val="dk1"/>
              </a:solidFill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7" name="Google Shape;342;p37">
            <a:extLst>
              <a:ext uri="{FF2B5EF4-FFF2-40B4-BE49-F238E27FC236}">
                <a16:creationId xmlns:a16="http://schemas.microsoft.com/office/drawing/2014/main" id="{FE33A730-516C-284A-343D-E9E53D6F5463}"/>
              </a:ext>
            </a:extLst>
          </p:cNvPr>
          <p:cNvSpPr txBox="1"/>
          <p:nvPr/>
        </p:nvSpPr>
        <p:spPr>
          <a:xfrm>
            <a:off x="1660353" y="3918301"/>
            <a:ext cx="3918206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Raspberry Pi-ul monitorează baza de date și, când detectează schimbări, trimite controloalele la Arduino care mă dirijează.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cxnSp>
        <p:nvCxnSpPr>
          <p:cNvPr id="19" name="Google Shape;344;p37">
            <a:extLst>
              <a:ext uri="{FF2B5EF4-FFF2-40B4-BE49-F238E27FC236}">
                <a16:creationId xmlns:a16="http://schemas.microsoft.com/office/drawing/2014/main" id="{301B881B-5375-7C62-539D-B8B917D2982F}"/>
              </a:ext>
            </a:extLst>
          </p:cNvPr>
          <p:cNvCxnSpPr>
            <a:cxnSpLocks/>
          </p:cNvCxnSpPr>
          <p:nvPr/>
        </p:nvCxnSpPr>
        <p:spPr>
          <a:xfrm>
            <a:off x="1447803" y="3401325"/>
            <a:ext cx="0" cy="931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oval" w="med" len="med"/>
          </a:ln>
        </p:spPr>
      </p:cxnSp>
      <p:sp>
        <p:nvSpPr>
          <p:cNvPr id="30" name="Google Shape;380;p39">
            <a:extLst>
              <a:ext uri="{FF2B5EF4-FFF2-40B4-BE49-F238E27FC236}">
                <a16:creationId xmlns:a16="http://schemas.microsoft.com/office/drawing/2014/main" id="{DD554727-9FCB-B4A1-58D0-554A7A8FC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40775" y="4232666"/>
            <a:ext cx="4343400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dirty="0"/>
              <a:t>SOFTWARE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D72FF-5DCA-0881-DFEA-BCB0C7905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251" y="2038031"/>
            <a:ext cx="2826447" cy="644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4E4C51-DE9D-206F-5431-E55821914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407" y="2869426"/>
            <a:ext cx="2159055" cy="11103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1EC088-0E01-6947-321F-A63EE7F8A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618" y="1593847"/>
            <a:ext cx="3560778" cy="343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DF1D09-07DE-A67A-F012-8AFFF2EAA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617" y="66345"/>
            <a:ext cx="1297531" cy="13708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4572000" y="4232666"/>
            <a:ext cx="4412175" cy="7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Iată cum mă controlezi!</a:t>
            </a:r>
            <a:endParaRPr sz="2800" dirty="0"/>
          </a:p>
        </p:txBody>
      </p:sp>
      <p:pic>
        <p:nvPicPr>
          <p:cNvPr id="2" name="Picture 1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BA4851D1-B366-0E6F-87E4-073D5031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46" y="3183089"/>
            <a:ext cx="1561079" cy="10027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AD2C9C-BE3E-C82A-7D2F-887493264211}"/>
              </a:ext>
            </a:extLst>
          </p:cNvPr>
          <p:cNvSpPr txBox="1"/>
          <p:nvPr/>
        </p:nvSpPr>
        <p:spPr>
          <a:xfrm>
            <a:off x="2449896" y="4167376"/>
            <a:ext cx="1816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Raspberry Pi cu server web</a:t>
            </a:r>
          </a:p>
          <a:p>
            <a:r>
              <a:rPr lang="en-US" sz="1200" dirty="0">
                <a:latin typeface="Pixelify Sans" panose="020B0604020202020204" charset="0"/>
              </a:rPr>
              <a:t>pe </a:t>
            </a:r>
            <a:r>
              <a:rPr lang="en-US" sz="1200" dirty="0">
                <a:latin typeface="Consolas" panose="020B0609020204030204" pitchFamily="49" charset="0"/>
              </a:rPr>
              <a:t>localhost:5000</a:t>
            </a:r>
            <a:endParaRPr lang="en-GB" sz="12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9070CC-EC6F-0F34-DDF3-A6A2A4D4DB29}"/>
              </a:ext>
            </a:extLst>
          </p:cNvPr>
          <p:cNvCxnSpPr>
            <a:cxnSpLocks/>
          </p:cNvCxnSpPr>
          <p:nvPr/>
        </p:nvCxnSpPr>
        <p:spPr>
          <a:xfrm flipH="1" flipV="1">
            <a:off x="2525258" y="1821056"/>
            <a:ext cx="165635" cy="13446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BA0F819-D42A-32CE-FC15-94034CC454EC}"/>
              </a:ext>
            </a:extLst>
          </p:cNvPr>
          <p:cNvSpPr txBox="1"/>
          <p:nvPr/>
        </p:nvSpPr>
        <p:spPr>
          <a:xfrm rot="4987129">
            <a:off x="1325905" y="2481635"/>
            <a:ext cx="1993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ixelify Sans" panose="020B0604020202020204" charset="0"/>
              </a:rPr>
              <a:t>Cloudflare Tunnel </a:t>
            </a:r>
          </a:p>
          <a:p>
            <a:r>
              <a:rPr lang="en-US" sz="1200" dirty="0">
                <a:latin typeface="Pixelify Sans" panose="020B0604020202020204" charset="0"/>
              </a:rPr>
              <a:t>(</a:t>
            </a:r>
            <a:r>
              <a:rPr lang="en-US" sz="1200" dirty="0" err="1">
                <a:latin typeface="Pixelify Sans" panose="020B0604020202020204" charset="0"/>
              </a:rPr>
              <a:t>conexiune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securizată</a:t>
            </a:r>
            <a:r>
              <a:rPr lang="en-US" sz="1200" dirty="0">
                <a:latin typeface="Pixelify Sans" panose="020B0604020202020204" charset="0"/>
              </a:rPr>
              <a:t>)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19" name="Picture 18" descr="A logo with a cloud in the middle">
            <a:extLst>
              <a:ext uri="{FF2B5EF4-FFF2-40B4-BE49-F238E27FC236}">
                <a16:creationId xmlns:a16="http://schemas.microsoft.com/office/drawing/2014/main" id="{744217D1-0F19-BAC2-BAB7-95DBEF34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483" y="659309"/>
            <a:ext cx="1491072" cy="4927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0E27AC-F3AF-13CB-8C4E-805A8A4A0DFA}"/>
              </a:ext>
            </a:extLst>
          </p:cNvPr>
          <p:cNvSpPr txBox="1"/>
          <p:nvPr/>
        </p:nvSpPr>
        <p:spPr>
          <a:xfrm>
            <a:off x="2039014" y="1152062"/>
            <a:ext cx="165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Server Cloudflare</a:t>
            </a:r>
          </a:p>
          <a:p>
            <a:pPr algn="ctr"/>
            <a:r>
              <a:rPr lang="en-GB" sz="1200" dirty="0">
                <a:latin typeface="Pixelify Sans" panose="020B0604020202020204" charset="0"/>
              </a:rPr>
              <a:t>cu </a:t>
            </a:r>
            <a:r>
              <a:rPr lang="en-GB" sz="1200" dirty="0" err="1">
                <a:latin typeface="Pixelify Sans" panose="020B0604020202020204" charset="0"/>
              </a:rPr>
              <a:t>streamul</a:t>
            </a:r>
            <a:r>
              <a:rPr lang="en-GB" sz="1200" dirty="0">
                <a:latin typeface="Pixelify Sans" panose="020B0604020202020204" charset="0"/>
              </a:rPr>
              <a:t>, </a:t>
            </a:r>
            <a:r>
              <a:rPr lang="en-GB" sz="1200" dirty="0" err="1">
                <a:latin typeface="Pixelify Sans" panose="020B0604020202020204" charset="0"/>
              </a:rPr>
              <a:t>accesibil</a:t>
            </a:r>
            <a:r>
              <a:rPr lang="en-GB" sz="1200" dirty="0">
                <a:latin typeface="Pixelify Sans" panose="020B0604020202020204" charset="0"/>
              </a:rPr>
              <a:t> </a:t>
            </a:r>
            <a:r>
              <a:rPr lang="en-GB" sz="1200" dirty="0" err="1">
                <a:latin typeface="Pixelify Sans" panose="020B0604020202020204" charset="0"/>
              </a:rPr>
              <a:t>prin</a:t>
            </a:r>
            <a:r>
              <a:rPr lang="en-GB" sz="1200" dirty="0">
                <a:latin typeface="Pixelify Sans" panose="020B0604020202020204" charset="0"/>
              </a:rPr>
              <a:t> URL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291326-1B8E-EB10-2495-10E370CA585A}"/>
              </a:ext>
            </a:extLst>
          </p:cNvPr>
          <p:cNvCxnSpPr>
            <a:cxnSpLocks/>
          </p:cNvCxnSpPr>
          <p:nvPr/>
        </p:nvCxnSpPr>
        <p:spPr>
          <a:xfrm>
            <a:off x="5694379" y="1695140"/>
            <a:ext cx="552446" cy="11423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18FE635B-2385-5694-BC1D-C076C86FA82D}"/>
              </a:ext>
            </a:extLst>
          </p:cNvPr>
          <p:cNvGrpSpPr/>
          <p:nvPr/>
        </p:nvGrpSpPr>
        <p:grpSpPr>
          <a:xfrm>
            <a:off x="6025067" y="2933291"/>
            <a:ext cx="2355418" cy="1083920"/>
            <a:chOff x="6488074" y="2994807"/>
            <a:chExt cx="2355418" cy="108392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1C6A48C-37D2-8C71-8B60-E199ECECF79F}"/>
                </a:ext>
              </a:extLst>
            </p:cNvPr>
            <p:cNvSpPr txBox="1"/>
            <p:nvPr/>
          </p:nvSpPr>
          <p:spPr>
            <a:xfrm>
              <a:off x="6651943" y="2994807"/>
              <a:ext cx="2027681" cy="830997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Consolas" panose="020B0609020204030204" pitchFamily="49" charset="0"/>
                </a:rPr>
                <a:t>"commands": {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"brat": 90,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cleste</a:t>
              </a:r>
              <a:r>
                <a:rPr lang="en-US" sz="800" dirty="0">
                  <a:latin typeface="Consolas" panose="020B0609020204030204" pitchFamily="49" charset="0"/>
                </a:rPr>
                <a:t>": false,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directie</a:t>
              </a:r>
              <a:r>
                <a:rPr lang="en-US" sz="800" dirty="0">
                  <a:latin typeface="Consolas" panose="020B0609020204030204" pitchFamily="49" charset="0"/>
                </a:rPr>
                <a:t>": "stop",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    "</a:t>
              </a:r>
              <a:r>
                <a:rPr lang="en-US" sz="800" dirty="0" err="1">
                  <a:latin typeface="Consolas" panose="020B0609020204030204" pitchFamily="49" charset="0"/>
                </a:rPr>
                <a:t>umar</a:t>
              </a:r>
              <a:r>
                <a:rPr lang="en-US" sz="800" dirty="0">
                  <a:latin typeface="Consolas" panose="020B0609020204030204" pitchFamily="49" charset="0"/>
                </a:rPr>
                <a:t>": 114</a:t>
              </a:r>
            </a:p>
            <a:p>
              <a:r>
                <a:rPr lang="en-US" sz="800" dirty="0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D06E8A-AEAE-AE98-00CD-CF6104263D21}"/>
                </a:ext>
              </a:extLst>
            </p:cNvPr>
            <p:cNvSpPr txBox="1"/>
            <p:nvPr/>
          </p:nvSpPr>
          <p:spPr>
            <a:xfrm>
              <a:off x="6488074" y="3801728"/>
              <a:ext cx="23554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Realtime Database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F820A1F-90CC-284A-FF36-8F11C911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1302" y="3089133"/>
              <a:ext cx="628322" cy="618269"/>
            </a:xfrm>
            <a:prstGeom prst="rect">
              <a:avLst/>
            </a:prstGeom>
          </p:spPr>
        </p:pic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28177A7D-F828-8D3C-4520-00006CEAA2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6381" y="847250"/>
            <a:ext cx="713826" cy="695523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F9D646C-0BC9-1D7C-0281-AB05335DC0FA}"/>
              </a:ext>
            </a:extLst>
          </p:cNvPr>
          <p:cNvCxnSpPr>
            <a:cxnSpLocks/>
          </p:cNvCxnSpPr>
          <p:nvPr/>
        </p:nvCxnSpPr>
        <p:spPr>
          <a:xfrm flipV="1">
            <a:off x="3979163" y="3355992"/>
            <a:ext cx="2158598" cy="1192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A raspberry logo with green leaves&#10;&#10;AI-generated content may be incorrect.">
            <a:extLst>
              <a:ext uri="{FF2B5EF4-FFF2-40B4-BE49-F238E27FC236}">
                <a16:creationId xmlns:a16="http://schemas.microsoft.com/office/drawing/2014/main" id="{CDD15725-E62D-0CD7-4AF2-8A4608D21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2723" y="4222966"/>
            <a:ext cx="437173" cy="558488"/>
          </a:xfrm>
          <a:prstGeom prst="rect">
            <a:avLst/>
          </a:prstGeom>
        </p:spPr>
      </p:pic>
      <p:sp>
        <p:nvSpPr>
          <p:cNvPr id="320" name="TextBox 319">
            <a:extLst>
              <a:ext uri="{FF2B5EF4-FFF2-40B4-BE49-F238E27FC236}">
                <a16:creationId xmlns:a16="http://schemas.microsoft.com/office/drawing/2014/main" id="{EDF8D8DD-D774-2B6F-6CEE-C67CC07BF98E}"/>
              </a:ext>
            </a:extLst>
          </p:cNvPr>
          <p:cNvSpPr txBox="1"/>
          <p:nvPr/>
        </p:nvSpPr>
        <p:spPr>
          <a:xfrm rot="21401995">
            <a:off x="3885681" y="2973224"/>
            <a:ext cx="2240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Monitorizează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acutalizările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bazei</a:t>
            </a:r>
            <a:r>
              <a:rPr lang="en-US" sz="1200" dirty="0">
                <a:latin typeface="Pixelify Sans" panose="020B0604020202020204" charset="0"/>
              </a:rPr>
              <a:t> de date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5F567D1D-FA00-EDC6-290D-E1B590FEDB0D}"/>
              </a:ext>
            </a:extLst>
          </p:cNvPr>
          <p:cNvCxnSpPr>
            <a:cxnSpLocks/>
          </p:cNvCxnSpPr>
          <p:nvPr/>
        </p:nvCxnSpPr>
        <p:spPr>
          <a:xfrm flipH="1">
            <a:off x="3979163" y="3507558"/>
            <a:ext cx="2100843" cy="1303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597FE1A4-50DD-93F8-6F4D-04CF288B2A82}"/>
              </a:ext>
            </a:extLst>
          </p:cNvPr>
          <p:cNvSpPr txBox="1"/>
          <p:nvPr/>
        </p:nvSpPr>
        <p:spPr>
          <a:xfrm rot="21375664">
            <a:off x="3861898" y="3619948"/>
            <a:ext cx="225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r>
              <a:rPr lang="en-US" sz="1200" dirty="0">
                <a:latin typeface="Pixelify Sans" panose="020B0604020202020204" charset="0"/>
              </a:rPr>
              <a:t> </a:t>
            </a:r>
            <a:r>
              <a:rPr lang="en-US" sz="1200" dirty="0" err="1">
                <a:latin typeface="Pixelify Sans" panose="020B0604020202020204" charset="0"/>
              </a:rPr>
              <a:t>actualizate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37" name="Picture 3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B61E0B-3E43-CAF3-CBCB-5F991A2C9A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125" y="2326863"/>
            <a:ext cx="413788" cy="413788"/>
          </a:xfrm>
          <a:prstGeom prst="rect">
            <a:avLst/>
          </a:prstGeom>
        </p:spPr>
      </p:pic>
      <p:grpSp>
        <p:nvGrpSpPr>
          <p:cNvPr id="352" name="Group 351">
            <a:extLst>
              <a:ext uri="{FF2B5EF4-FFF2-40B4-BE49-F238E27FC236}">
                <a16:creationId xmlns:a16="http://schemas.microsoft.com/office/drawing/2014/main" id="{D52CCCDF-0D60-6D83-40C2-D6C999E96016}"/>
              </a:ext>
            </a:extLst>
          </p:cNvPr>
          <p:cNvGrpSpPr/>
          <p:nvPr/>
        </p:nvGrpSpPr>
        <p:grpSpPr>
          <a:xfrm>
            <a:off x="5937640" y="108008"/>
            <a:ext cx="2788740" cy="2426562"/>
            <a:chOff x="5606953" y="93493"/>
            <a:chExt cx="2788740" cy="242656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C911A32-8790-D002-9420-20A4E8EBF7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3986" y="739930"/>
              <a:ext cx="128301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 descr="A logo with a black background&#10;&#10;AI-generated content may be incorrect.">
              <a:extLst>
                <a:ext uri="{FF2B5EF4-FFF2-40B4-BE49-F238E27FC236}">
                  <a16:creationId xmlns:a16="http://schemas.microsoft.com/office/drawing/2014/main" id="{0079E7B4-F1AD-C9DE-ED79-15D960BC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77080" y="1454176"/>
              <a:ext cx="1402428" cy="78886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4FBEF6-BB83-2CEF-45AC-BCF97DD061CB}"/>
                </a:ext>
              </a:extLst>
            </p:cNvPr>
            <p:cNvSpPr txBox="1"/>
            <p:nvPr/>
          </p:nvSpPr>
          <p:spPr>
            <a:xfrm>
              <a:off x="6745374" y="2058390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Site </a:t>
              </a:r>
              <a:r>
                <a:rPr lang="en-US" sz="1200" dirty="0" err="1">
                  <a:latin typeface="Pixelify Sans" panose="020B0604020202020204" charset="0"/>
                </a:rPr>
                <a:t>găzduit</a:t>
              </a:r>
              <a:r>
                <a:rPr lang="en-US" sz="1200" dirty="0">
                  <a:latin typeface="Pixelify Sans" panose="020B0604020202020204" charset="0"/>
                </a:rPr>
                <a:t> pe Firebase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C8F63E-4EE2-AA9E-6D2C-5D0256A72C47}"/>
                </a:ext>
              </a:extLst>
            </p:cNvPr>
            <p:cNvSpPr txBox="1"/>
            <p:nvPr/>
          </p:nvSpPr>
          <p:spPr>
            <a:xfrm>
              <a:off x="5606953" y="93493"/>
              <a:ext cx="1650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Pixelify Sans" panose="020B0604020202020204" charset="0"/>
                </a:rPr>
                <a:t>Firebase Authentication</a:t>
              </a:r>
              <a:endParaRPr lang="en-GB" sz="1200" dirty="0">
                <a:latin typeface="Pixelify Sans" panose="020B0604020202020204" charset="0"/>
              </a:endParaRPr>
            </a:p>
          </p:txBody>
        </p:sp>
        <p:pic>
          <p:nvPicPr>
            <p:cNvPr id="339" name="Picture 338" descr="A black and white image of a person's head&#10;&#10;AI-generated content may be incorrect.">
              <a:extLst>
                <a:ext uri="{FF2B5EF4-FFF2-40B4-BE49-F238E27FC236}">
                  <a16:creationId xmlns:a16="http://schemas.microsoft.com/office/drawing/2014/main" id="{DB16F4CF-924F-F719-F724-05862EFA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45850" y="527607"/>
              <a:ext cx="399281" cy="399281"/>
            </a:xfrm>
            <a:prstGeom prst="rect">
              <a:avLst/>
            </a:prstGeom>
          </p:spPr>
        </p:pic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F87345B5-2E60-7A67-236B-4B694EE7A4F5}"/>
              </a:ext>
            </a:extLst>
          </p:cNvPr>
          <p:cNvSpPr txBox="1"/>
          <p:nvPr/>
        </p:nvSpPr>
        <p:spPr>
          <a:xfrm rot="3932436">
            <a:off x="5235319" y="2443363"/>
            <a:ext cx="1993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Pixelify Sans" panose="020B0604020202020204" charset="0"/>
              </a:rPr>
              <a:t>Controalele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925B7C02-FB21-7910-0616-473A34F39E5A}"/>
              </a:ext>
            </a:extLst>
          </p:cNvPr>
          <p:cNvCxnSpPr>
            <a:cxnSpLocks/>
          </p:cNvCxnSpPr>
          <p:nvPr/>
        </p:nvCxnSpPr>
        <p:spPr>
          <a:xfrm flipV="1">
            <a:off x="3778972" y="741762"/>
            <a:ext cx="1488466" cy="39179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TextBox 366">
            <a:extLst>
              <a:ext uri="{FF2B5EF4-FFF2-40B4-BE49-F238E27FC236}">
                <a16:creationId xmlns:a16="http://schemas.microsoft.com/office/drawing/2014/main" id="{90FB089C-B1EB-4103-CFEA-B6BAE6A61BC5}"/>
              </a:ext>
            </a:extLst>
          </p:cNvPr>
          <p:cNvSpPr txBox="1"/>
          <p:nvPr/>
        </p:nvSpPr>
        <p:spPr>
          <a:xfrm rot="20696117">
            <a:off x="3615856" y="686494"/>
            <a:ext cx="1650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ixelify Sans" panose="020B0604020202020204" charset="0"/>
              </a:rPr>
              <a:t>Stream</a:t>
            </a:r>
            <a:endParaRPr lang="en-GB" sz="1200" dirty="0">
              <a:latin typeface="Pixelify Sans" panose="020B0604020202020204" charset="0"/>
            </a:endParaRPr>
          </a:p>
        </p:txBody>
      </p: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5ABE71F1-5CD9-561A-336B-25B723F9E49E}"/>
              </a:ext>
            </a:extLst>
          </p:cNvPr>
          <p:cNvCxnSpPr>
            <a:cxnSpLocks/>
          </p:cNvCxnSpPr>
          <p:nvPr/>
        </p:nvCxnSpPr>
        <p:spPr>
          <a:xfrm flipH="1">
            <a:off x="1553064" y="3922248"/>
            <a:ext cx="925594" cy="46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C3464009-856D-7BDE-EECC-6B39AA46CB9F}"/>
              </a:ext>
            </a:extLst>
          </p:cNvPr>
          <p:cNvSpPr txBox="1"/>
          <p:nvPr/>
        </p:nvSpPr>
        <p:spPr>
          <a:xfrm>
            <a:off x="1488269" y="3671479"/>
            <a:ext cx="113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latin typeface="Pixelify Sans" panose="020B0604020202020204" charset="0"/>
              </a:rPr>
              <a:t>Controale</a:t>
            </a:r>
            <a:endParaRPr lang="en-GB" sz="1200" dirty="0">
              <a:latin typeface="Pixelify Sans" panose="020B0604020202020204" charset="0"/>
            </a:endParaRPr>
          </a:p>
        </p:txBody>
      </p:sp>
      <p:pic>
        <p:nvPicPr>
          <p:cNvPr id="372" name="Picture 37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EF34C206-F4FC-9FC1-A5BD-08C4D4ACD0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666" y="3264395"/>
            <a:ext cx="1274335" cy="988104"/>
          </a:xfrm>
          <a:prstGeom prst="rect">
            <a:avLst/>
          </a:prstGeom>
        </p:spPr>
      </p:pic>
      <p:pic>
        <p:nvPicPr>
          <p:cNvPr id="377" name="Picture 376" descr="A blue and black logo&#10;&#10;AI-generated content may be incorrect.">
            <a:extLst>
              <a:ext uri="{FF2B5EF4-FFF2-40B4-BE49-F238E27FC236}">
                <a16:creationId xmlns:a16="http://schemas.microsoft.com/office/drawing/2014/main" id="{5FCEDF04-0C0D-A30A-B5AE-816C984CC6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7531" y="4315433"/>
            <a:ext cx="514603" cy="3502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B028F28-D468-CD19-AD80-6E2CCC2CB1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07818" y="536031"/>
            <a:ext cx="755609" cy="75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FD0B66-C47C-DD93-0379-B6BDF0EE53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27462" y="115552"/>
            <a:ext cx="685062" cy="1447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56C1EA-14A2-8BF2-45AA-7577529FD6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88305" y="1075864"/>
            <a:ext cx="763056" cy="1212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07426B-CFF7-C3BB-CBF7-545ADB9711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23844" y="21817"/>
            <a:ext cx="778461" cy="16401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228600" y="3743325"/>
            <a:ext cx="8118456" cy="12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dirty="0"/>
              <a:t>ERSPECTIVE DE </a:t>
            </a:r>
            <a:r>
              <a:rPr lang="en" dirty="0">
                <a:latin typeface="Luxurious Script"/>
                <a:sym typeface="Luxurious Script"/>
              </a:rPr>
              <a:t>V </a:t>
            </a:r>
            <a:r>
              <a:rPr lang="en" dirty="0"/>
              <a:t>IITOR 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subTitle" idx="1"/>
          </p:nvPr>
        </p:nvSpPr>
        <p:spPr>
          <a:xfrm>
            <a:off x="795175" y="228599"/>
            <a:ext cx="8120700" cy="3826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Din </a:t>
            </a:r>
            <a:r>
              <a:rPr lang="en-US" sz="1400" dirty="0" err="1"/>
              <a:t>păcate</a:t>
            </a:r>
            <a:r>
              <a:rPr lang="en-US" sz="1400" dirty="0"/>
              <a:t>, sunt </a:t>
            </a:r>
            <a:r>
              <a:rPr lang="en-US" sz="1400" dirty="0" err="1"/>
              <a:t>încă</a:t>
            </a:r>
            <a:r>
              <a:rPr lang="en-US" sz="1400" dirty="0"/>
              <a:t> la </a:t>
            </a:r>
            <a:r>
              <a:rPr lang="en-US" sz="1400" dirty="0" err="1"/>
              <a:t>început</a:t>
            </a:r>
            <a:r>
              <a:rPr lang="en-US" sz="1400" dirty="0"/>
              <a:t> de drum… Dar </a:t>
            </a:r>
            <a:r>
              <a:rPr lang="en-US" sz="1400" dirty="0" err="1"/>
              <a:t>fără</a:t>
            </a:r>
            <a:r>
              <a:rPr lang="en-US" sz="1400" dirty="0"/>
              <a:t> </a:t>
            </a:r>
            <a:r>
              <a:rPr lang="en-US" sz="1400" dirty="0" err="1"/>
              <a:t>nicio</a:t>
            </a:r>
            <a:r>
              <a:rPr lang="en-US" sz="1400" dirty="0"/>
              <a:t> </a:t>
            </a:r>
            <a:r>
              <a:rPr lang="en-US" sz="1400" dirty="0" err="1"/>
              <a:t>grijă</a:t>
            </a:r>
            <a:r>
              <a:rPr lang="en-US" sz="1400" dirty="0"/>
              <a:t>, </a:t>
            </a:r>
            <a:r>
              <a:rPr lang="en-US" sz="1400" dirty="0" err="1"/>
              <a:t>creatorii</a:t>
            </a:r>
            <a:r>
              <a:rPr lang="en-US" sz="1400" dirty="0"/>
              <a:t> </a:t>
            </a:r>
            <a:r>
              <a:rPr lang="en-US" sz="1400" dirty="0" err="1"/>
              <a:t>mei</a:t>
            </a:r>
            <a:r>
              <a:rPr lang="en-US" sz="1400" dirty="0"/>
              <a:t> sunt </a:t>
            </a:r>
            <a:r>
              <a:rPr lang="en-US" sz="1400" dirty="0" err="1"/>
              <a:t>mereu</a:t>
            </a:r>
            <a:r>
              <a:rPr lang="en-US" sz="1400" dirty="0"/>
              <a:t> </a:t>
            </a:r>
            <a:r>
              <a:rPr lang="en-US" sz="1400" dirty="0" err="1"/>
              <a:t>pregătiți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mă</a:t>
            </a:r>
            <a:r>
              <a:rPr lang="en-US" sz="1400" dirty="0"/>
              <a:t> </a:t>
            </a:r>
            <a:r>
              <a:rPr lang="en-US" sz="1400" dirty="0" err="1"/>
              <a:t>îmbunătățească</a:t>
            </a:r>
            <a:r>
              <a:rPr lang="en-US" sz="1400" dirty="0"/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viitorul</a:t>
            </a:r>
            <a:r>
              <a:rPr lang="en-US" sz="1400" dirty="0"/>
              <a:t> </a:t>
            </a:r>
            <a:r>
              <a:rPr lang="en-US" sz="1400" dirty="0" err="1"/>
              <a:t>apropiat</a:t>
            </a:r>
            <a:r>
              <a:rPr lang="en-US" sz="1400" dirty="0"/>
              <a:t>, </a:t>
            </a:r>
            <a:r>
              <a:rPr lang="en-US" sz="1400" dirty="0" err="1">
                <a:solidFill>
                  <a:schemeClr val="accent3"/>
                </a:solidFill>
              </a:rPr>
              <a:t>voi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avea</a:t>
            </a:r>
            <a:r>
              <a:rPr lang="en-US" sz="1400" dirty="0">
                <a:solidFill>
                  <a:schemeClr val="accent3"/>
                </a:solidFill>
              </a:rPr>
              <a:t> un </a:t>
            </a:r>
            <a:r>
              <a:rPr lang="en-US" sz="1400" dirty="0" err="1">
                <a:solidFill>
                  <a:schemeClr val="accent3"/>
                </a:solidFill>
              </a:rPr>
              <a:t>braț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avansat</a:t>
            </a:r>
            <a:r>
              <a:rPr lang="en-US" sz="1400" dirty="0">
                <a:solidFill>
                  <a:schemeClr val="accent3"/>
                </a:solidFill>
              </a:rPr>
              <a:t>, cu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multe</a:t>
            </a:r>
            <a:r>
              <a:rPr lang="en-US" sz="1400" dirty="0">
                <a:solidFill>
                  <a:schemeClr val="accent3"/>
                </a:solidFill>
              </a:rPr>
              <a:t> grade de libertate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un control </a:t>
            </a:r>
            <a:r>
              <a:rPr lang="en-US" sz="1400" dirty="0" err="1">
                <a:solidFill>
                  <a:schemeClr val="tx1"/>
                </a:solidFill>
              </a:rPr>
              <a:t>delicat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/>
            <a:r>
              <a:rPr lang="en-US" sz="1400" dirty="0" err="1">
                <a:solidFill>
                  <a:schemeClr val="tx1"/>
                </a:solidFill>
              </a:rPr>
              <a:t>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curând</a:t>
            </a:r>
            <a:r>
              <a:rPr lang="en-US" sz="1400" dirty="0"/>
              <a:t>…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accent3"/>
                </a:solidFill>
              </a:rPr>
              <a:t>o </a:t>
            </a:r>
            <a:r>
              <a:rPr lang="en-US" sz="1400" dirty="0" err="1">
                <a:solidFill>
                  <a:schemeClr val="accent3"/>
                </a:solidFill>
              </a:rPr>
              <a:t>să</a:t>
            </a:r>
            <a:r>
              <a:rPr lang="en-US" sz="1400" dirty="0">
                <a:solidFill>
                  <a:schemeClr val="accent3"/>
                </a:solidFill>
              </a:rPr>
              <a:t> am </a:t>
            </a:r>
            <a:r>
              <a:rPr lang="en-US" sz="1400" dirty="0" err="1">
                <a:solidFill>
                  <a:schemeClr val="accent3"/>
                </a:solidFill>
              </a:rPr>
              <a:t>mintea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mea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proprie</a:t>
            </a:r>
            <a:r>
              <a:rPr lang="en-US" sz="1400" dirty="0">
                <a:solidFill>
                  <a:schemeClr val="accent3"/>
                </a:solidFill>
              </a:rPr>
              <a:t> (AI), cu </a:t>
            </a:r>
            <a:r>
              <a:rPr lang="en-US" sz="1400" dirty="0" err="1">
                <a:solidFill>
                  <a:schemeClr val="accent3"/>
                </a:solidFill>
              </a:rPr>
              <a:t>ajutorul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unui</a:t>
            </a:r>
            <a:r>
              <a:rPr lang="en-US" sz="1400" dirty="0">
                <a:solidFill>
                  <a:schemeClr val="accent3"/>
                </a:solidFill>
              </a:rPr>
              <a:t> model de </a:t>
            </a:r>
            <a:r>
              <a:rPr lang="en-US" sz="1400" dirty="0" err="1">
                <a:solidFill>
                  <a:schemeClr val="accent3"/>
                </a:solidFill>
              </a:rPr>
              <a:t>detectare</a:t>
            </a:r>
            <a:r>
              <a:rPr lang="en-US" sz="1400" dirty="0">
                <a:solidFill>
                  <a:schemeClr val="accent3"/>
                </a:solidFill>
              </a:rPr>
              <a:t> a </a:t>
            </a:r>
            <a:r>
              <a:rPr lang="en-US" sz="1400" dirty="0" err="1">
                <a:solidFill>
                  <a:schemeClr val="accent3"/>
                </a:solidFill>
              </a:rPr>
              <a:t>obiectelor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cu un </a:t>
            </a:r>
            <a:r>
              <a:rPr lang="en-US" sz="1400" dirty="0" err="1">
                <a:solidFill>
                  <a:schemeClr val="accent3"/>
                </a:solidFill>
              </a:rPr>
              <a:t>algoritm</a:t>
            </a:r>
            <a:r>
              <a:rPr lang="en-US" sz="1400" dirty="0">
                <a:solidFill>
                  <a:schemeClr val="accent3"/>
                </a:solidFill>
              </a:rPr>
              <a:t> de </a:t>
            </a:r>
            <a:r>
              <a:rPr lang="en-US" sz="1400" dirty="0" err="1">
                <a:solidFill>
                  <a:schemeClr val="accent3"/>
                </a:solidFill>
              </a:rPr>
              <a:t>deplasare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autonomă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nu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nevoit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să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fiu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ghidat</a:t>
            </a:r>
            <a:r>
              <a:rPr lang="en-US" sz="1400" dirty="0">
                <a:solidFill>
                  <a:schemeClr val="tx1"/>
                </a:solidFill>
              </a:rPr>
              <a:t> de tine!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1"/>
                </a:solidFill>
              </a:rPr>
              <a:t>De </a:t>
            </a:r>
            <a:r>
              <a:rPr lang="en-US" sz="1400" dirty="0" err="1">
                <a:solidFill>
                  <a:schemeClr val="tx1"/>
                </a:solidFill>
              </a:rPr>
              <a:t>asemenea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</a:t>
            </a:r>
            <a:r>
              <a:rPr lang="en-US" sz="1400" dirty="0" err="1">
                <a:solidFill>
                  <a:schemeClr val="accent3"/>
                </a:solidFill>
              </a:rPr>
              <a:t>materiale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și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componentele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mai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 err="1">
                <a:solidFill>
                  <a:schemeClr val="accent3"/>
                </a:solidFill>
              </a:rPr>
              <a:t>bune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a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rezistent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chiar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în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condiții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dificile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cleștele</a:t>
            </a:r>
            <a:r>
              <a:rPr lang="en-US" sz="1400" dirty="0">
                <a:solidFill>
                  <a:schemeClr val="tx1"/>
                </a:solidFill>
              </a:rPr>
              <a:t> meu </a:t>
            </a:r>
            <a:r>
              <a:rPr lang="en-US" sz="1400" dirty="0" err="1">
                <a:solidFill>
                  <a:schemeClr val="tx1"/>
                </a:solidFill>
              </a:rPr>
              <a:t>va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confecționat</a:t>
            </a:r>
            <a:r>
              <a:rPr lang="en-US" sz="1400" dirty="0">
                <a:solidFill>
                  <a:schemeClr val="tx1"/>
                </a:solidFill>
              </a:rPr>
              <a:t> din PLA (</a:t>
            </a:r>
            <a:r>
              <a:rPr lang="en-US" sz="1400" dirty="0" err="1">
                <a:solidFill>
                  <a:schemeClr val="tx1"/>
                </a:solidFill>
              </a:rPr>
              <a:t>biodegrabail</a:t>
            </a:r>
            <a:r>
              <a:rPr lang="en-US" sz="1400" dirty="0">
                <a:solidFill>
                  <a:schemeClr val="tx1"/>
                </a:solidFill>
              </a:rPr>
              <a:t>) </a:t>
            </a:r>
            <a:r>
              <a:rPr lang="en-US" sz="1400" dirty="0" err="1">
                <a:solidFill>
                  <a:schemeClr val="tx1"/>
                </a:solidFill>
              </a:rPr>
              <a:t>și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roțile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vor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  <a:r>
              <a:rPr lang="en-US" sz="1400" dirty="0" err="1">
                <a:solidFill>
                  <a:schemeClr val="tx1"/>
                </a:solidFill>
              </a:rPr>
              <a:t>mai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mari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stabilitate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tx1"/>
                </a:solidFill>
              </a:rPr>
              <a:t>Totdată</a:t>
            </a:r>
            <a:r>
              <a:rPr lang="en-US" sz="1400" dirty="0">
                <a:solidFill>
                  <a:schemeClr val="tx1"/>
                </a:solidFill>
              </a:rPr>
              <a:t>, </a:t>
            </a:r>
            <a:r>
              <a:rPr lang="en-US" sz="1400" dirty="0" err="1">
                <a:solidFill>
                  <a:schemeClr val="tx1"/>
                </a:solidFill>
              </a:rPr>
              <a:t>voi</a:t>
            </a:r>
            <a:r>
              <a:rPr lang="en-US" sz="1400" dirty="0">
                <a:solidFill>
                  <a:schemeClr val="tx1"/>
                </a:solidFill>
              </a:rPr>
              <a:t> beneficia de un modem LTE </a:t>
            </a:r>
            <a:r>
              <a:rPr lang="en-US" sz="1400" dirty="0" err="1">
                <a:solidFill>
                  <a:schemeClr val="tx1"/>
                </a:solidFill>
              </a:rPr>
              <a:t>sau</a:t>
            </a:r>
            <a:r>
              <a:rPr lang="en-US" sz="1400" dirty="0">
                <a:solidFill>
                  <a:schemeClr val="tx1"/>
                </a:solidFill>
              </a:rPr>
              <a:t> 5G </a:t>
            </a:r>
            <a:r>
              <a:rPr lang="en-US" sz="1400" dirty="0" err="1">
                <a:solidFill>
                  <a:schemeClr val="tx1"/>
                </a:solidFill>
              </a:rPr>
              <a:t>pentru</a:t>
            </a:r>
            <a:r>
              <a:rPr lang="en-US" sz="1400" dirty="0">
                <a:solidFill>
                  <a:schemeClr val="tx1"/>
                </a:solidFill>
              </a:rPr>
              <a:t> a </a:t>
            </a:r>
            <a:r>
              <a:rPr lang="en-US" sz="1400" dirty="0" err="1">
                <a:solidFill>
                  <a:schemeClr val="tx1"/>
                </a:solidFill>
              </a:rPr>
              <a:t>putea</a:t>
            </a:r>
            <a:r>
              <a:rPr lang="en-US" sz="1400" dirty="0">
                <a:solidFill>
                  <a:schemeClr val="tx1"/>
                </a:solidFill>
              </a:rPr>
              <a:t> fi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tx1"/>
                </a:solidFill>
              </a:rPr>
              <a:t>conectat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oriunde</a:t>
            </a:r>
            <a:r>
              <a:rPr lang="en-US" sz="1400" dirty="0">
                <a:solidFill>
                  <a:schemeClr val="tx1"/>
                </a:solidFill>
              </a:rPr>
              <a:t> la internet!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250" name="Google Shape;250;p32"/>
          <p:cNvGrpSpPr/>
          <p:nvPr/>
        </p:nvGrpSpPr>
        <p:grpSpPr>
          <a:xfrm>
            <a:off x="329221" y="342888"/>
            <a:ext cx="232913" cy="196466"/>
            <a:chOff x="5310296" y="3165463"/>
            <a:chExt cx="232913" cy="196466"/>
          </a:xfrm>
        </p:grpSpPr>
        <p:sp>
          <p:nvSpPr>
            <p:cNvPr id="251" name="Google Shape;251;p32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32"/>
          <p:cNvGrpSpPr/>
          <p:nvPr/>
        </p:nvGrpSpPr>
        <p:grpSpPr>
          <a:xfrm flipH="1">
            <a:off x="8258564" y="3568769"/>
            <a:ext cx="542531" cy="174546"/>
            <a:chOff x="-2558774" y="-104956"/>
            <a:chExt cx="542531" cy="174546"/>
          </a:xfrm>
        </p:grpSpPr>
        <p:sp>
          <p:nvSpPr>
            <p:cNvPr id="254" name="Google Shape;254;p32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Two men sitting on a couch&#10;&#10;AI-generated content may be incorrect.">
            <a:extLst>
              <a:ext uri="{FF2B5EF4-FFF2-40B4-BE49-F238E27FC236}">
                <a16:creationId xmlns:a16="http://schemas.microsoft.com/office/drawing/2014/main" id="{4ED5E219-CCEA-7E94-1075-431FE7E5B0E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21405" b="34844"/>
          <a:stretch>
            <a:fillRect/>
          </a:stretch>
        </p:blipFill>
        <p:spPr>
          <a:xfrm>
            <a:off x="0" y="-47625"/>
            <a:ext cx="9144000" cy="5238750"/>
          </a:xfrm>
        </p:spPr>
      </p:pic>
      <p:sp>
        <p:nvSpPr>
          <p:cNvPr id="323" name="Google Shape;323;p36"/>
          <p:cNvSpPr txBox="1">
            <a:spLocks noGrp="1"/>
          </p:cNvSpPr>
          <p:nvPr>
            <p:ph type="title"/>
          </p:nvPr>
        </p:nvSpPr>
        <p:spPr>
          <a:xfrm>
            <a:off x="5797400" y="3740859"/>
            <a:ext cx="3257700" cy="13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O IMAGINE FACE</a:t>
            </a:r>
            <a:endParaRPr dirty="0">
              <a:solidFill>
                <a:schemeClr val="accent6"/>
              </a:solidFill>
              <a:latin typeface="Pixelify Sans" panose="020B0604020202020204" charset="0"/>
              <a:ea typeface="Space Mono"/>
              <a:cs typeface="Space Mono"/>
              <a:sym typeface="Space Mon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Pixelify Sans" panose="020B0604020202020204" charset="0"/>
                <a:ea typeface="Space Mono"/>
                <a:cs typeface="Space Mono"/>
                <a:sym typeface="Space Mono"/>
              </a:rPr>
              <a:t>CÂT </a:t>
            </a:r>
            <a:r>
              <a:rPr lang="en-US" dirty="0">
                <a:solidFill>
                  <a:schemeClr val="accent6"/>
                </a:solidFill>
                <a:latin typeface="Luxurious Script" panose="020B0604020202020204" charset="0"/>
                <a:ea typeface="Space Mono"/>
                <a:cs typeface="Space Mono"/>
                <a:sym typeface="Space Mono"/>
              </a:rPr>
              <a:t>O</a:t>
            </a:r>
            <a:endParaRPr dirty="0">
              <a:solidFill>
                <a:schemeClr val="accent6"/>
              </a:solidFill>
              <a:latin typeface="Luxurious Script" panose="020B0604020202020204" charset="0"/>
            </a:endParaRPr>
          </a:p>
          <a:p>
            <a:pPr lvl="0" algn="l"/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" sz="3000" dirty="0">
                <a:solidFill>
                  <a:schemeClr val="accent6"/>
                </a:solidFill>
              </a:rPr>
              <a:t>IE </a:t>
            </a:r>
            <a:r>
              <a:rPr lang="en-US" sz="3000" dirty="0">
                <a:solidFill>
                  <a:schemeClr val="accent6"/>
                </a:solidFill>
                <a:latin typeface="Luxurious Script" panose="020B0604020202020204" charset="0"/>
              </a:rPr>
              <a:t>D</a:t>
            </a:r>
            <a:r>
              <a:rPr lang="en-US" sz="3000" dirty="0">
                <a:solidFill>
                  <a:schemeClr val="accent6"/>
                </a:solidFill>
              </a:rPr>
              <a:t>E</a:t>
            </a:r>
            <a:r>
              <a:rPr lang="en" sz="3000" dirty="0">
                <a:solidFill>
                  <a:schemeClr val="accent6"/>
                </a:solidFill>
              </a:rPr>
              <a:t> </a:t>
            </a:r>
            <a:r>
              <a:rPr lang="en" sz="3000" dirty="0">
                <a:solidFill>
                  <a:schemeClr val="accent6"/>
                </a:solidFill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sz="3000" dirty="0">
                <a:solidFill>
                  <a:schemeClr val="accent6"/>
                </a:solidFill>
              </a:rPr>
              <a:t>UVINTE</a:t>
            </a:r>
            <a:endParaRPr sz="3000" dirty="0">
              <a:solidFill>
                <a:schemeClr val="accent6"/>
              </a:solidFill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329223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20</a:t>
            </a:r>
            <a:endParaRPr sz="12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7749627" y="2357850"/>
            <a:ext cx="10650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XX</a:t>
            </a:r>
            <a:endParaRPr sz="120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26" name="Google Shape;326;p36">
            <a:hlinkClick r:id="" action="ppaction://hlinkshowjump?jump=nextslide"/>
          </p:cNvPr>
          <p:cNvSpPr/>
          <p:nvPr/>
        </p:nvSpPr>
        <p:spPr>
          <a:xfrm rot="-5400000" flipH="1">
            <a:off x="1141953" y="4631396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6"/>
          <p:cNvGrpSpPr/>
          <p:nvPr/>
        </p:nvGrpSpPr>
        <p:grpSpPr>
          <a:xfrm>
            <a:off x="7596646" y="337088"/>
            <a:ext cx="232913" cy="196466"/>
            <a:chOff x="5310296" y="3165463"/>
            <a:chExt cx="232913" cy="196466"/>
          </a:xfrm>
        </p:grpSpPr>
        <p:sp>
          <p:nvSpPr>
            <p:cNvPr id="328" name="Google Shape;328;p36"/>
            <p:cNvSpPr/>
            <p:nvPr/>
          </p:nvSpPr>
          <p:spPr>
            <a:xfrm>
              <a:off x="5454388" y="3165463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310296" y="3165475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>
            <a:spLocks noGrp="1"/>
          </p:cNvSpPr>
          <p:nvPr>
            <p:ph type="title"/>
          </p:nvPr>
        </p:nvSpPr>
        <p:spPr>
          <a:xfrm>
            <a:off x="1852524" y="1400100"/>
            <a:ext cx="5883561" cy="26440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Ne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vom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mai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4500" dirty="0" err="1">
                <a:latin typeface="Space Mono"/>
                <a:ea typeface="Space Mono"/>
                <a:cs typeface="Space Mono"/>
                <a:sym typeface="Space Mono"/>
              </a:rPr>
              <a:t>auzi</a:t>
            </a:r>
            <a:r>
              <a:rPr lang="en-US" sz="4500" dirty="0">
                <a:latin typeface="Space Mono"/>
                <a:ea typeface="Space Mono"/>
                <a:cs typeface="Space Mono"/>
                <a:sym typeface="Space Mono"/>
              </a:rPr>
              <a:t>…</a:t>
            </a:r>
            <a:endParaRPr sz="5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Luxurious Script"/>
                <a:ea typeface="Luxurious Script"/>
                <a:cs typeface="Luxurious Script"/>
                <a:sym typeface="Luxurious Script"/>
              </a:rPr>
              <a:t>P</a:t>
            </a:r>
            <a:r>
              <a:rPr lang="en" sz="5000" dirty="0"/>
              <a:t>E CURÂND, AMICE!</a:t>
            </a:r>
            <a:endParaRPr sz="5000" dirty="0"/>
          </a:p>
        </p:txBody>
      </p:sp>
      <p:sp>
        <p:nvSpPr>
          <p:cNvPr id="396" name="Google Shape;396;p40"/>
          <p:cNvSpPr txBox="1">
            <a:spLocks noGrp="1"/>
          </p:cNvSpPr>
          <p:nvPr>
            <p:ph type="subTitle" idx="1"/>
          </p:nvPr>
        </p:nvSpPr>
        <p:spPr>
          <a:xfrm>
            <a:off x="228600" y="228599"/>
            <a:ext cx="3783270" cy="13033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Aveți întrebări?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petgrabber@proton.me</a:t>
            </a:r>
            <a:endParaRPr lang="en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4"/>
              </a:rPr>
              <a:t>pet-</a:t>
            </a:r>
            <a:r>
              <a:rPr lang="en-GB" dirty="0" err="1">
                <a:hlinkClick r:id="rId4"/>
              </a:rPr>
              <a:t>grabber.web.app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r>
              <a:rPr lang="en-GB" dirty="0">
                <a:hlinkClick r:id="rId5"/>
              </a:rPr>
              <a:t>github.com/pet-grabber/pet-grabber</a:t>
            </a: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  <a:p>
            <a:pPr marL="0" lvl="0" indent="0">
              <a:spcBef>
                <a:spcPts val="1000"/>
              </a:spcBef>
            </a:pPr>
            <a:endParaRPr lang="en-GB" dirty="0"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329223" y="2357850"/>
            <a:ext cx="8485404" cy="427800"/>
            <a:chOff x="329223" y="2357850"/>
            <a:chExt cx="8485404" cy="427800"/>
          </a:xfrm>
        </p:grpSpPr>
        <p:sp>
          <p:nvSpPr>
            <p:cNvPr id="399" name="Google Shape;399;p40"/>
            <p:cNvSpPr txBox="1"/>
            <p:nvPr/>
          </p:nvSpPr>
          <p:spPr>
            <a:xfrm>
              <a:off x="329223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400" name="Google Shape;400;p40"/>
            <p:cNvSpPr txBox="1"/>
            <p:nvPr/>
          </p:nvSpPr>
          <p:spPr>
            <a:xfrm>
              <a:off x="7749627" y="2357850"/>
              <a:ext cx="1065000" cy="42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Space Mono"/>
                  <a:ea typeface="Space Mono"/>
                  <a:cs typeface="Space Mono"/>
                  <a:sym typeface="Space Mono"/>
                </a:rPr>
                <a:t>XX</a:t>
              </a:r>
              <a:endParaRPr sz="120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grpSp>
        <p:nvGrpSpPr>
          <p:cNvPr id="401" name="Google Shape;401;p40"/>
          <p:cNvGrpSpPr/>
          <p:nvPr/>
        </p:nvGrpSpPr>
        <p:grpSpPr>
          <a:xfrm flipH="1">
            <a:off x="7291473" y="342898"/>
            <a:ext cx="538088" cy="218361"/>
            <a:chOff x="2122773" y="4690110"/>
            <a:chExt cx="538088" cy="218361"/>
          </a:xfrm>
        </p:grpSpPr>
        <p:sp>
          <p:nvSpPr>
            <p:cNvPr id="402" name="Google Shape;402;p40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2156;p51">
            <a:extLst>
              <a:ext uri="{FF2B5EF4-FFF2-40B4-BE49-F238E27FC236}">
                <a16:creationId xmlns:a16="http://schemas.microsoft.com/office/drawing/2014/main" id="{CA44C995-472C-2D20-B6F8-11529D08E559}"/>
              </a:ext>
            </a:extLst>
          </p:cNvPr>
          <p:cNvSpPr/>
          <p:nvPr/>
        </p:nvSpPr>
        <p:spPr>
          <a:xfrm>
            <a:off x="7500887" y="2937256"/>
            <a:ext cx="347764" cy="282962"/>
          </a:xfrm>
          <a:custGeom>
            <a:avLst/>
            <a:gdLst/>
            <a:ahLst/>
            <a:cxnLst/>
            <a:rect l="l" t="t" r="r" b="b"/>
            <a:pathLst>
              <a:path w="19326" h="17074" extrusionOk="0">
                <a:moveTo>
                  <a:pt x="14226" y="1132"/>
                </a:moveTo>
                <a:cubicBezTo>
                  <a:pt x="15314" y="1132"/>
                  <a:pt x="16352" y="1605"/>
                  <a:pt x="17070" y="2425"/>
                </a:cubicBezTo>
                <a:cubicBezTo>
                  <a:pt x="17798" y="3252"/>
                  <a:pt x="18196" y="4366"/>
                  <a:pt x="18196" y="5568"/>
                </a:cubicBezTo>
                <a:cubicBezTo>
                  <a:pt x="18193" y="8476"/>
                  <a:pt x="15599" y="10686"/>
                  <a:pt x="11671" y="14032"/>
                </a:cubicBezTo>
                <a:cubicBezTo>
                  <a:pt x="11025" y="14581"/>
                  <a:pt x="10364" y="15146"/>
                  <a:pt x="9663" y="15756"/>
                </a:cubicBezTo>
                <a:cubicBezTo>
                  <a:pt x="8963" y="15146"/>
                  <a:pt x="8301" y="14581"/>
                  <a:pt x="7655" y="14032"/>
                </a:cubicBezTo>
                <a:cubicBezTo>
                  <a:pt x="3727" y="10686"/>
                  <a:pt x="1133" y="8476"/>
                  <a:pt x="1133" y="5568"/>
                </a:cubicBezTo>
                <a:cubicBezTo>
                  <a:pt x="1133" y="4366"/>
                  <a:pt x="1535" y="3252"/>
                  <a:pt x="2259" y="2425"/>
                </a:cubicBezTo>
                <a:cubicBezTo>
                  <a:pt x="2977" y="1605"/>
                  <a:pt x="4015" y="1132"/>
                  <a:pt x="5103" y="1132"/>
                </a:cubicBezTo>
                <a:cubicBezTo>
                  <a:pt x="5113" y="1132"/>
                  <a:pt x="5124" y="1132"/>
                  <a:pt x="5134" y="1132"/>
                </a:cubicBezTo>
                <a:cubicBezTo>
                  <a:pt x="6686" y="1132"/>
                  <a:pt x="7691" y="2090"/>
                  <a:pt x="8259" y="2890"/>
                </a:cubicBezTo>
                <a:cubicBezTo>
                  <a:pt x="8631" y="3421"/>
                  <a:pt x="8920" y="4001"/>
                  <a:pt x="9126" y="4614"/>
                </a:cubicBezTo>
                <a:cubicBezTo>
                  <a:pt x="9212" y="4875"/>
                  <a:pt x="9438" y="5006"/>
                  <a:pt x="9665" y="5006"/>
                </a:cubicBezTo>
                <a:cubicBezTo>
                  <a:pt x="9891" y="5006"/>
                  <a:pt x="10118" y="4875"/>
                  <a:pt x="10204" y="4614"/>
                </a:cubicBezTo>
                <a:cubicBezTo>
                  <a:pt x="10409" y="4001"/>
                  <a:pt x="10699" y="3421"/>
                  <a:pt x="11070" y="2890"/>
                </a:cubicBezTo>
                <a:cubicBezTo>
                  <a:pt x="11641" y="2090"/>
                  <a:pt x="12643" y="1132"/>
                  <a:pt x="14195" y="1132"/>
                </a:cubicBezTo>
                <a:cubicBezTo>
                  <a:pt x="14206" y="1132"/>
                  <a:pt x="14216" y="1132"/>
                  <a:pt x="14226" y="1132"/>
                </a:cubicBezTo>
                <a:close/>
                <a:moveTo>
                  <a:pt x="5103" y="0"/>
                </a:moveTo>
                <a:cubicBezTo>
                  <a:pt x="3689" y="0"/>
                  <a:pt x="2343" y="612"/>
                  <a:pt x="1411" y="1676"/>
                </a:cubicBezTo>
                <a:cubicBezTo>
                  <a:pt x="502" y="2709"/>
                  <a:pt x="1" y="4092"/>
                  <a:pt x="1" y="5568"/>
                </a:cubicBezTo>
                <a:cubicBezTo>
                  <a:pt x="1" y="7174"/>
                  <a:pt x="629" y="8672"/>
                  <a:pt x="1976" y="10275"/>
                </a:cubicBezTo>
                <a:cubicBezTo>
                  <a:pt x="3180" y="11710"/>
                  <a:pt x="4914" y="13183"/>
                  <a:pt x="6922" y="14895"/>
                </a:cubicBezTo>
                <a:cubicBezTo>
                  <a:pt x="7670" y="15532"/>
                  <a:pt x="8443" y="16191"/>
                  <a:pt x="9265" y="16909"/>
                </a:cubicBezTo>
                <a:lnTo>
                  <a:pt x="9292" y="16933"/>
                </a:lnTo>
                <a:cubicBezTo>
                  <a:pt x="9397" y="17027"/>
                  <a:pt x="9530" y="17074"/>
                  <a:pt x="9664" y="17074"/>
                </a:cubicBezTo>
                <a:cubicBezTo>
                  <a:pt x="9797" y="17074"/>
                  <a:pt x="9930" y="17027"/>
                  <a:pt x="10038" y="16933"/>
                </a:cubicBezTo>
                <a:lnTo>
                  <a:pt x="10062" y="16909"/>
                </a:lnTo>
                <a:cubicBezTo>
                  <a:pt x="10883" y="16191"/>
                  <a:pt x="11659" y="15532"/>
                  <a:pt x="12405" y="14895"/>
                </a:cubicBezTo>
                <a:cubicBezTo>
                  <a:pt x="14413" y="13183"/>
                  <a:pt x="16146" y="11707"/>
                  <a:pt x="17351" y="10275"/>
                </a:cubicBezTo>
                <a:cubicBezTo>
                  <a:pt x="18697" y="8672"/>
                  <a:pt x="19325" y="7174"/>
                  <a:pt x="19325" y="5568"/>
                </a:cubicBezTo>
                <a:cubicBezTo>
                  <a:pt x="19325" y="4092"/>
                  <a:pt x="18824" y="2709"/>
                  <a:pt x="17915" y="1676"/>
                </a:cubicBezTo>
                <a:cubicBezTo>
                  <a:pt x="16983" y="612"/>
                  <a:pt x="15637" y="0"/>
                  <a:pt x="14224" y="0"/>
                </a:cubicBezTo>
                <a:cubicBezTo>
                  <a:pt x="14213" y="0"/>
                  <a:pt x="14203" y="0"/>
                  <a:pt x="14192" y="0"/>
                </a:cubicBezTo>
                <a:cubicBezTo>
                  <a:pt x="12157" y="0"/>
                  <a:pt x="10868" y="1217"/>
                  <a:pt x="10143" y="2238"/>
                </a:cubicBezTo>
                <a:cubicBezTo>
                  <a:pt x="9968" y="2485"/>
                  <a:pt x="9808" y="2748"/>
                  <a:pt x="9663" y="3017"/>
                </a:cubicBezTo>
                <a:cubicBezTo>
                  <a:pt x="9518" y="2748"/>
                  <a:pt x="9358" y="2485"/>
                  <a:pt x="9183" y="2238"/>
                </a:cubicBezTo>
                <a:cubicBezTo>
                  <a:pt x="8458" y="1217"/>
                  <a:pt x="7169" y="0"/>
                  <a:pt x="5134" y="0"/>
                </a:cubicBezTo>
                <a:cubicBezTo>
                  <a:pt x="5124" y="0"/>
                  <a:pt x="5113" y="0"/>
                  <a:pt x="5103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" name="Google Shape;2140;p51">
            <a:extLst>
              <a:ext uri="{FF2B5EF4-FFF2-40B4-BE49-F238E27FC236}">
                <a16:creationId xmlns:a16="http://schemas.microsoft.com/office/drawing/2014/main" id="{734B050D-7000-48B4-7F8D-2AB42600568E}"/>
              </a:ext>
            </a:extLst>
          </p:cNvPr>
          <p:cNvSpPr/>
          <p:nvPr/>
        </p:nvSpPr>
        <p:spPr>
          <a:xfrm>
            <a:off x="1574065" y="2155763"/>
            <a:ext cx="358814" cy="320088"/>
          </a:xfrm>
          <a:custGeom>
            <a:avLst/>
            <a:gdLst/>
            <a:ahLst/>
            <a:cxnLst/>
            <a:rect l="l" t="t" r="r" b="b"/>
            <a:pathLst>
              <a:path w="19655" h="18246" extrusionOk="0">
                <a:moveTo>
                  <a:pt x="9829" y="1835"/>
                </a:moveTo>
                <a:lnTo>
                  <a:pt x="12133" y="6452"/>
                </a:lnTo>
                <a:cubicBezTo>
                  <a:pt x="12218" y="6618"/>
                  <a:pt x="12375" y="6733"/>
                  <a:pt x="12559" y="6760"/>
                </a:cubicBezTo>
                <a:lnTo>
                  <a:pt x="17698" y="7500"/>
                </a:lnTo>
                <a:lnTo>
                  <a:pt x="13984" y="11078"/>
                </a:lnTo>
                <a:cubicBezTo>
                  <a:pt x="13848" y="11211"/>
                  <a:pt x="13788" y="11398"/>
                  <a:pt x="13821" y="11582"/>
                </a:cubicBezTo>
                <a:lnTo>
                  <a:pt x="14700" y="16646"/>
                </a:lnTo>
                <a:lnTo>
                  <a:pt x="10092" y="14251"/>
                </a:lnTo>
                <a:cubicBezTo>
                  <a:pt x="10009" y="14209"/>
                  <a:pt x="9919" y="14188"/>
                  <a:pt x="9830" y="14188"/>
                </a:cubicBezTo>
                <a:cubicBezTo>
                  <a:pt x="9740" y="14188"/>
                  <a:pt x="9651" y="14209"/>
                  <a:pt x="9570" y="14251"/>
                </a:cubicBezTo>
                <a:lnTo>
                  <a:pt x="4962" y="16646"/>
                </a:lnTo>
                <a:lnTo>
                  <a:pt x="5838" y="11582"/>
                </a:lnTo>
                <a:cubicBezTo>
                  <a:pt x="5871" y="11398"/>
                  <a:pt x="5810" y="11208"/>
                  <a:pt x="5674" y="11078"/>
                </a:cubicBezTo>
                <a:lnTo>
                  <a:pt x="1961" y="7500"/>
                </a:lnTo>
                <a:lnTo>
                  <a:pt x="7100" y="6760"/>
                </a:lnTo>
                <a:cubicBezTo>
                  <a:pt x="7284" y="6733"/>
                  <a:pt x="7441" y="6618"/>
                  <a:pt x="7525" y="6452"/>
                </a:cubicBezTo>
                <a:lnTo>
                  <a:pt x="9829" y="1835"/>
                </a:lnTo>
                <a:close/>
                <a:moveTo>
                  <a:pt x="9828" y="1"/>
                </a:moveTo>
                <a:cubicBezTo>
                  <a:pt x="9627" y="1"/>
                  <a:pt x="9426" y="105"/>
                  <a:pt x="9322" y="313"/>
                </a:cubicBezTo>
                <a:lnTo>
                  <a:pt x="6641" y="5682"/>
                </a:lnTo>
                <a:lnTo>
                  <a:pt x="653" y="6543"/>
                </a:lnTo>
                <a:cubicBezTo>
                  <a:pt x="188" y="6609"/>
                  <a:pt x="1" y="7183"/>
                  <a:pt x="339" y="7509"/>
                </a:cubicBezTo>
                <a:lnTo>
                  <a:pt x="4672" y="11685"/>
                </a:lnTo>
                <a:lnTo>
                  <a:pt x="3648" y="17579"/>
                </a:lnTo>
                <a:cubicBezTo>
                  <a:pt x="3584" y="17947"/>
                  <a:pt x="3875" y="18245"/>
                  <a:pt x="4207" y="18245"/>
                </a:cubicBezTo>
                <a:cubicBezTo>
                  <a:pt x="4293" y="18245"/>
                  <a:pt x="4383" y="18225"/>
                  <a:pt x="4470" y="18180"/>
                </a:cubicBezTo>
                <a:lnTo>
                  <a:pt x="9829" y="15393"/>
                </a:lnTo>
                <a:lnTo>
                  <a:pt x="15189" y="18180"/>
                </a:lnTo>
                <a:cubicBezTo>
                  <a:pt x="15275" y="18225"/>
                  <a:pt x="15365" y="18245"/>
                  <a:pt x="15452" y="18245"/>
                </a:cubicBezTo>
                <a:cubicBezTo>
                  <a:pt x="15782" y="18245"/>
                  <a:pt x="16072" y="17948"/>
                  <a:pt x="16007" y="17582"/>
                </a:cubicBezTo>
                <a:lnTo>
                  <a:pt x="14986" y="11685"/>
                </a:lnTo>
                <a:lnTo>
                  <a:pt x="19316" y="7512"/>
                </a:lnTo>
                <a:cubicBezTo>
                  <a:pt x="19655" y="7183"/>
                  <a:pt x="19470" y="6609"/>
                  <a:pt x="19005" y="6543"/>
                </a:cubicBezTo>
                <a:lnTo>
                  <a:pt x="13015" y="5682"/>
                </a:lnTo>
                <a:lnTo>
                  <a:pt x="10333" y="313"/>
                </a:lnTo>
                <a:cubicBezTo>
                  <a:pt x="10229" y="105"/>
                  <a:pt x="10029" y="1"/>
                  <a:pt x="9828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228600" y="858644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ONȚINUTUL ACESTEI PREZENTĂRI</a:t>
            </a:r>
            <a:endParaRPr dirty="0"/>
          </a:p>
        </p:txBody>
      </p:sp>
      <p:sp>
        <p:nvSpPr>
          <p:cNvPr id="156" name="Google Shape;156;p28"/>
          <p:cNvSpPr/>
          <p:nvPr/>
        </p:nvSpPr>
        <p:spPr>
          <a:xfrm>
            <a:off x="438900" y="2564923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Scurtă prezentare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2286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face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0" name="Google Shape;160;p28"/>
          <p:cNvSpPr/>
          <p:nvPr/>
        </p:nvSpPr>
        <p:spPr>
          <a:xfrm>
            <a:off x="26106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Mecanică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24003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Din </a:t>
            </a:r>
            <a:r>
              <a:rPr lang="en-US" sz="1000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compus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este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asamblat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endParaRPr sz="1000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2" name="Google Shape;162;p28"/>
          <p:cNvSpPr/>
          <p:nvPr/>
        </p:nvSpPr>
        <p:spPr>
          <a:xfrm>
            <a:off x="4802325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u="sng" dirty="0">
                <a:solidFill>
                  <a:schemeClr val="hlink"/>
                </a:solidFill>
                <a:latin typeface="Space Mono"/>
                <a:ea typeface="Space Mono"/>
                <a:cs typeface="Space Mono"/>
                <a:sym typeface="Space Mono"/>
              </a:rPr>
              <a:t>Electronică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5720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funcționează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Care sunt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conexiunile</a:t>
            </a:r>
            <a:r>
              <a:rPr lang="en-US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1000" b="1" dirty="0" err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electrice</a:t>
            </a:r>
            <a:r>
              <a:rPr lang="en-US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</a:p>
        </p:txBody>
      </p:sp>
      <p:sp>
        <p:nvSpPr>
          <p:cNvPr id="164" name="Google Shape;164;p28"/>
          <p:cNvSpPr/>
          <p:nvPr/>
        </p:nvSpPr>
        <p:spPr>
          <a:xfrm>
            <a:off x="6954000" y="2564948"/>
            <a:ext cx="17511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u="sng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Software</a:t>
            </a:r>
            <a:endParaRPr sz="1100" b="1" u="sng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6743700" y="2989173"/>
            <a:ext cx="2171700" cy="8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Cum îl </a:t>
            </a: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controlezi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?</a:t>
            </a:r>
            <a:b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</a:br>
            <a:r>
              <a:rPr lang="en" sz="1000" b="1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De unde </a:t>
            </a:r>
            <a:r>
              <a:rPr lang="en" sz="1000" dirty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îl controlezi?</a:t>
            </a:r>
            <a:endParaRPr sz="1000" b="1" dirty="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grpSp>
        <p:nvGrpSpPr>
          <p:cNvPr id="2" name="Google Shape;3470;p55">
            <a:extLst>
              <a:ext uri="{FF2B5EF4-FFF2-40B4-BE49-F238E27FC236}">
                <a16:creationId xmlns:a16="http://schemas.microsoft.com/office/drawing/2014/main" id="{001446C9-3DC1-ED6B-D5A7-DCD329E39AD7}"/>
              </a:ext>
            </a:extLst>
          </p:cNvPr>
          <p:cNvGrpSpPr/>
          <p:nvPr/>
        </p:nvGrpSpPr>
        <p:grpSpPr>
          <a:xfrm>
            <a:off x="7690787" y="2181135"/>
            <a:ext cx="277526" cy="244005"/>
            <a:chOff x="-45664625" y="2352225"/>
            <a:chExt cx="300125" cy="263875"/>
          </a:xfrm>
          <a:solidFill>
            <a:schemeClr val="tx1"/>
          </a:solidFill>
        </p:grpSpPr>
        <p:sp>
          <p:nvSpPr>
            <p:cNvPr id="3" name="Google Shape;3471;p55">
              <a:extLst>
                <a:ext uri="{FF2B5EF4-FFF2-40B4-BE49-F238E27FC236}">
                  <a16:creationId xmlns:a16="http://schemas.microsoft.com/office/drawing/2014/main" id="{B42A6088-CDFF-9B1D-F483-F7CB3EB64EF6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Google Shape;3472;p55">
              <a:extLst>
                <a:ext uri="{FF2B5EF4-FFF2-40B4-BE49-F238E27FC236}">
                  <a16:creationId xmlns:a16="http://schemas.microsoft.com/office/drawing/2014/main" id="{9A3B3D2C-0B62-4939-B01D-E8E95F373243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Google Shape;3473;p55">
              <a:extLst>
                <a:ext uri="{FF2B5EF4-FFF2-40B4-BE49-F238E27FC236}">
                  <a16:creationId xmlns:a16="http://schemas.microsoft.com/office/drawing/2014/main" id="{36B1909D-73B2-7524-1D67-454BF1BD4D72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Google Shape;3474;p55">
              <a:extLst>
                <a:ext uri="{FF2B5EF4-FFF2-40B4-BE49-F238E27FC236}">
                  <a16:creationId xmlns:a16="http://schemas.microsoft.com/office/drawing/2014/main" id="{72ECF775-6B63-2C49-F4D5-3D2A00707316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Google Shape;3475;p55">
              <a:extLst>
                <a:ext uri="{FF2B5EF4-FFF2-40B4-BE49-F238E27FC236}">
                  <a16:creationId xmlns:a16="http://schemas.microsoft.com/office/drawing/2014/main" id="{3AF6B772-B9E2-A19D-21F2-9EE2F4C6847D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Google Shape;3476;p55">
              <a:extLst>
                <a:ext uri="{FF2B5EF4-FFF2-40B4-BE49-F238E27FC236}">
                  <a16:creationId xmlns:a16="http://schemas.microsoft.com/office/drawing/2014/main" id="{67EB569F-FFF3-F99A-D080-68E61D32AFE0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Google Shape;3477;p55">
              <a:extLst>
                <a:ext uri="{FF2B5EF4-FFF2-40B4-BE49-F238E27FC236}">
                  <a16:creationId xmlns:a16="http://schemas.microsoft.com/office/drawing/2014/main" id="{05582F89-F80F-9D99-6A31-78CDE28141FD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0" name="Google Shape;2153;p51">
            <a:extLst>
              <a:ext uri="{FF2B5EF4-FFF2-40B4-BE49-F238E27FC236}">
                <a16:creationId xmlns:a16="http://schemas.microsoft.com/office/drawing/2014/main" id="{C36B7F78-96C1-F392-116F-6DACC789B4B5}"/>
              </a:ext>
            </a:extLst>
          </p:cNvPr>
          <p:cNvGrpSpPr/>
          <p:nvPr/>
        </p:nvGrpSpPr>
        <p:grpSpPr>
          <a:xfrm>
            <a:off x="3363084" y="2181778"/>
            <a:ext cx="283589" cy="283500"/>
            <a:chOff x="4460225" y="3211300"/>
            <a:chExt cx="481475" cy="481325"/>
          </a:xfrm>
          <a:solidFill>
            <a:schemeClr val="tx1"/>
          </a:solidFill>
        </p:grpSpPr>
        <p:sp>
          <p:nvSpPr>
            <p:cNvPr id="11" name="Google Shape;2154;p51">
              <a:extLst>
                <a:ext uri="{FF2B5EF4-FFF2-40B4-BE49-F238E27FC236}">
                  <a16:creationId xmlns:a16="http://schemas.microsoft.com/office/drawing/2014/main" id="{20C1AB9A-79DF-778B-35C9-A4C36F3709B5}"/>
                </a:ext>
              </a:extLst>
            </p:cNvPr>
            <p:cNvSpPr/>
            <p:nvPr/>
          </p:nvSpPr>
          <p:spPr>
            <a:xfrm>
              <a:off x="4602350" y="3353250"/>
              <a:ext cx="205125" cy="197375"/>
            </a:xfrm>
            <a:custGeom>
              <a:avLst/>
              <a:gdLst/>
              <a:ahLst/>
              <a:cxnLst/>
              <a:rect l="l" t="t" r="r" b="b"/>
              <a:pathLst>
                <a:path w="8205" h="7895" extrusionOk="0">
                  <a:moveTo>
                    <a:pt x="3947" y="1134"/>
                  </a:moveTo>
                  <a:cubicBezTo>
                    <a:pt x="5085" y="1134"/>
                    <a:pt x="6112" y="1819"/>
                    <a:pt x="6547" y="2870"/>
                  </a:cubicBezTo>
                  <a:cubicBezTo>
                    <a:pt x="6982" y="3924"/>
                    <a:pt x="6743" y="5132"/>
                    <a:pt x="5937" y="5938"/>
                  </a:cubicBezTo>
                  <a:cubicBezTo>
                    <a:pt x="5398" y="6477"/>
                    <a:pt x="4680" y="6762"/>
                    <a:pt x="3948" y="6762"/>
                  </a:cubicBezTo>
                  <a:cubicBezTo>
                    <a:pt x="3585" y="6762"/>
                    <a:pt x="3218" y="6692"/>
                    <a:pt x="2869" y="6548"/>
                  </a:cubicBezTo>
                  <a:cubicBezTo>
                    <a:pt x="1818" y="6113"/>
                    <a:pt x="1133" y="5087"/>
                    <a:pt x="1133" y="3948"/>
                  </a:cubicBezTo>
                  <a:cubicBezTo>
                    <a:pt x="1133" y="2393"/>
                    <a:pt x="2392" y="1134"/>
                    <a:pt x="3947" y="1134"/>
                  </a:cubicBezTo>
                  <a:close/>
                  <a:moveTo>
                    <a:pt x="3944" y="1"/>
                  </a:moveTo>
                  <a:cubicBezTo>
                    <a:pt x="3436" y="1"/>
                    <a:pt x="2925" y="99"/>
                    <a:pt x="2437" y="301"/>
                  </a:cubicBezTo>
                  <a:cubicBezTo>
                    <a:pt x="961" y="914"/>
                    <a:pt x="1" y="2351"/>
                    <a:pt x="1" y="3948"/>
                  </a:cubicBezTo>
                  <a:cubicBezTo>
                    <a:pt x="4" y="6128"/>
                    <a:pt x="1767" y="7892"/>
                    <a:pt x="3947" y="7895"/>
                  </a:cubicBezTo>
                  <a:cubicBezTo>
                    <a:pt x="5544" y="7895"/>
                    <a:pt x="6982" y="6934"/>
                    <a:pt x="7595" y="5458"/>
                  </a:cubicBezTo>
                  <a:cubicBezTo>
                    <a:pt x="8204" y="3984"/>
                    <a:pt x="7866" y="2287"/>
                    <a:pt x="6737" y="1158"/>
                  </a:cubicBezTo>
                  <a:cubicBezTo>
                    <a:pt x="5981" y="402"/>
                    <a:pt x="4971" y="1"/>
                    <a:pt x="3944" y="1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2155;p51">
              <a:extLst>
                <a:ext uri="{FF2B5EF4-FFF2-40B4-BE49-F238E27FC236}">
                  <a16:creationId xmlns:a16="http://schemas.microsoft.com/office/drawing/2014/main" id="{5EBF1700-271D-A078-E7C6-9B22BB69902D}"/>
                </a:ext>
              </a:extLst>
            </p:cNvPr>
            <p:cNvSpPr/>
            <p:nvPr/>
          </p:nvSpPr>
          <p:spPr>
            <a:xfrm>
              <a:off x="4460225" y="3211300"/>
              <a:ext cx="481475" cy="481325"/>
            </a:xfrm>
            <a:custGeom>
              <a:avLst/>
              <a:gdLst/>
              <a:ahLst/>
              <a:cxnLst/>
              <a:rect l="l" t="t" r="r" b="b"/>
              <a:pathLst>
                <a:path w="19259" h="19253" extrusionOk="0">
                  <a:moveTo>
                    <a:pt x="9632" y="1126"/>
                  </a:moveTo>
                  <a:cubicBezTo>
                    <a:pt x="10704" y="1126"/>
                    <a:pt x="11649" y="1824"/>
                    <a:pt x="11972" y="2845"/>
                  </a:cubicBezTo>
                  <a:cubicBezTo>
                    <a:pt x="12049" y="3090"/>
                    <a:pt x="12276" y="3240"/>
                    <a:pt x="12513" y="3240"/>
                  </a:cubicBezTo>
                  <a:cubicBezTo>
                    <a:pt x="12600" y="3240"/>
                    <a:pt x="12689" y="3220"/>
                    <a:pt x="12772" y="3177"/>
                  </a:cubicBezTo>
                  <a:cubicBezTo>
                    <a:pt x="13131" y="2990"/>
                    <a:pt x="13520" y="2899"/>
                    <a:pt x="13906" y="2899"/>
                  </a:cubicBezTo>
                  <a:cubicBezTo>
                    <a:pt x="14542" y="2899"/>
                    <a:pt x="15169" y="3146"/>
                    <a:pt x="15641" y="3617"/>
                  </a:cubicBezTo>
                  <a:cubicBezTo>
                    <a:pt x="16399" y="4375"/>
                    <a:pt x="16577" y="5535"/>
                    <a:pt x="16082" y="6486"/>
                  </a:cubicBezTo>
                  <a:cubicBezTo>
                    <a:pt x="15922" y="6797"/>
                    <a:pt x="16079" y="7180"/>
                    <a:pt x="16414" y="7286"/>
                  </a:cubicBezTo>
                  <a:cubicBezTo>
                    <a:pt x="17434" y="7609"/>
                    <a:pt x="18132" y="8554"/>
                    <a:pt x="18132" y="9626"/>
                  </a:cubicBezTo>
                  <a:cubicBezTo>
                    <a:pt x="18132" y="10698"/>
                    <a:pt x="17434" y="11643"/>
                    <a:pt x="16414" y="11966"/>
                  </a:cubicBezTo>
                  <a:cubicBezTo>
                    <a:pt x="16079" y="12072"/>
                    <a:pt x="15922" y="12455"/>
                    <a:pt x="16082" y="12766"/>
                  </a:cubicBezTo>
                  <a:cubicBezTo>
                    <a:pt x="16577" y="13718"/>
                    <a:pt x="16399" y="14877"/>
                    <a:pt x="15641" y="15635"/>
                  </a:cubicBezTo>
                  <a:cubicBezTo>
                    <a:pt x="15169" y="16107"/>
                    <a:pt x="14542" y="16354"/>
                    <a:pt x="13906" y="16354"/>
                  </a:cubicBezTo>
                  <a:cubicBezTo>
                    <a:pt x="13520" y="16354"/>
                    <a:pt x="13131" y="16263"/>
                    <a:pt x="12772" y="16076"/>
                  </a:cubicBezTo>
                  <a:cubicBezTo>
                    <a:pt x="12689" y="16033"/>
                    <a:pt x="12600" y="16013"/>
                    <a:pt x="12513" y="16013"/>
                  </a:cubicBezTo>
                  <a:cubicBezTo>
                    <a:pt x="12276" y="16013"/>
                    <a:pt x="12049" y="16163"/>
                    <a:pt x="11972" y="16408"/>
                  </a:cubicBezTo>
                  <a:cubicBezTo>
                    <a:pt x="11649" y="17428"/>
                    <a:pt x="10704" y="18126"/>
                    <a:pt x="9632" y="18126"/>
                  </a:cubicBezTo>
                  <a:cubicBezTo>
                    <a:pt x="8560" y="18126"/>
                    <a:pt x="7615" y="17428"/>
                    <a:pt x="7292" y="16408"/>
                  </a:cubicBezTo>
                  <a:cubicBezTo>
                    <a:pt x="7215" y="16163"/>
                    <a:pt x="6988" y="16013"/>
                    <a:pt x="6751" y="16013"/>
                  </a:cubicBezTo>
                  <a:cubicBezTo>
                    <a:pt x="6664" y="16013"/>
                    <a:pt x="6575" y="16033"/>
                    <a:pt x="6492" y="16076"/>
                  </a:cubicBezTo>
                  <a:cubicBezTo>
                    <a:pt x="6133" y="16263"/>
                    <a:pt x="5744" y="16354"/>
                    <a:pt x="5358" y="16354"/>
                  </a:cubicBezTo>
                  <a:cubicBezTo>
                    <a:pt x="4722" y="16354"/>
                    <a:pt x="4095" y="16107"/>
                    <a:pt x="3623" y="15635"/>
                  </a:cubicBezTo>
                  <a:cubicBezTo>
                    <a:pt x="2865" y="14877"/>
                    <a:pt x="2687" y="13718"/>
                    <a:pt x="3183" y="12766"/>
                  </a:cubicBezTo>
                  <a:cubicBezTo>
                    <a:pt x="3343" y="12455"/>
                    <a:pt x="3186" y="12072"/>
                    <a:pt x="2850" y="11966"/>
                  </a:cubicBezTo>
                  <a:cubicBezTo>
                    <a:pt x="1830" y="11643"/>
                    <a:pt x="1132" y="10698"/>
                    <a:pt x="1132" y="9626"/>
                  </a:cubicBezTo>
                  <a:cubicBezTo>
                    <a:pt x="1132" y="8554"/>
                    <a:pt x="1830" y="7609"/>
                    <a:pt x="2850" y="7286"/>
                  </a:cubicBezTo>
                  <a:cubicBezTo>
                    <a:pt x="3186" y="7180"/>
                    <a:pt x="3343" y="6797"/>
                    <a:pt x="3183" y="6486"/>
                  </a:cubicBezTo>
                  <a:cubicBezTo>
                    <a:pt x="2687" y="5535"/>
                    <a:pt x="2865" y="4375"/>
                    <a:pt x="3623" y="3617"/>
                  </a:cubicBezTo>
                  <a:cubicBezTo>
                    <a:pt x="4095" y="3146"/>
                    <a:pt x="4722" y="2899"/>
                    <a:pt x="5358" y="2899"/>
                  </a:cubicBezTo>
                  <a:cubicBezTo>
                    <a:pt x="5744" y="2899"/>
                    <a:pt x="6133" y="2990"/>
                    <a:pt x="6492" y="3177"/>
                  </a:cubicBezTo>
                  <a:cubicBezTo>
                    <a:pt x="6575" y="3220"/>
                    <a:pt x="6664" y="3240"/>
                    <a:pt x="6751" y="3240"/>
                  </a:cubicBezTo>
                  <a:cubicBezTo>
                    <a:pt x="6988" y="3240"/>
                    <a:pt x="7215" y="3090"/>
                    <a:pt x="7292" y="2845"/>
                  </a:cubicBezTo>
                  <a:cubicBezTo>
                    <a:pt x="7615" y="1824"/>
                    <a:pt x="8560" y="1126"/>
                    <a:pt x="9632" y="1126"/>
                  </a:cubicBezTo>
                  <a:close/>
                  <a:moveTo>
                    <a:pt x="9632" y="0"/>
                  </a:moveTo>
                  <a:cubicBezTo>
                    <a:pt x="8291" y="0"/>
                    <a:pt x="7062" y="746"/>
                    <a:pt x="6447" y="1936"/>
                  </a:cubicBezTo>
                  <a:cubicBezTo>
                    <a:pt x="6091" y="1823"/>
                    <a:pt x="5726" y="1768"/>
                    <a:pt x="5364" y="1768"/>
                  </a:cubicBezTo>
                  <a:cubicBezTo>
                    <a:pt x="4426" y="1768"/>
                    <a:pt x="3508" y="2136"/>
                    <a:pt x="2826" y="2820"/>
                  </a:cubicBezTo>
                  <a:cubicBezTo>
                    <a:pt x="1878" y="3765"/>
                    <a:pt x="1537" y="5163"/>
                    <a:pt x="1942" y="6441"/>
                  </a:cubicBezTo>
                  <a:cubicBezTo>
                    <a:pt x="749" y="7054"/>
                    <a:pt x="0" y="8286"/>
                    <a:pt x="6" y="9626"/>
                  </a:cubicBezTo>
                  <a:cubicBezTo>
                    <a:pt x="0" y="10967"/>
                    <a:pt x="749" y="12199"/>
                    <a:pt x="1942" y="12812"/>
                  </a:cubicBezTo>
                  <a:cubicBezTo>
                    <a:pt x="1537" y="14089"/>
                    <a:pt x="1878" y="15487"/>
                    <a:pt x="2826" y="16432"/>
                  </a:cubicBezTo>
                  <a:cubicBezTo>
                    <a:pt x="3508" y="17116"/>
                    <a:pt x="4426" y="17484"/>
                    <a:pt x="5364" y="17484"/>
                  </a:cubicBezTo>
                  <a:cubicBezTo>
                    <a:pt x="5726" y="17484"/>
                    <a:pt x="6091" y="17429"/>
                    <a:pt x="6447" y="17317"/>
                  </a:cubicBezTo>
                  <a:cubicBezTo>
                    <a:pt x="7062" y="18506"/>
                    <a:pt x="8291" y="19252"/>
                    <a:pt x="9632" y="19252"/>
                  </a:cubicBezTo>
                  <a:cubicBezTo>
                    <a:pt x="10973" y="19252"/>
                    <a:pt x="12202" y="18506"/>
                    <a:pt x="12818" y="17317"/>
                  </a:cubicBezTo>
                  <a:cubicBezTo>
                    <a:pt x="13173" y="17429"/>
                    <a:pt x="13538" y="17484"/>
                    <a:pt x="13900" y="17484"/>
                  </a:cubicBezTo>
                  <a:cubicBezTo>
                    <a:pt x="14838" y="17484"/>
                    <a:pt x="15756" y="17116"/>
                    <a:pt x="16438" y="16432"/>
                  </a:cubicBezTo>
                  <a:cubicBezTo>
                    <a:pt x="17386" y="15487"/>
                    <a:pt x="17727" y="14089"/>
                    <a:pt x="17323" y="12812"/>
                  </a:cubicBezTo>
                  <a:cubicBezTo>
                    <a:pt x="18512" y="12196"/>
                    <a:pt x="19258" y="10967"/>
                    <a:pt x="19258" y="9626"/>
                  </a:cubicBezTo>
                  <a:cubicBezTo>
                    <a:pt x="19258" y="8286"/>
                    <a:pt x="18512" y="7057"/>
                    <a:pt x="17323" y="6441"/>
                  </a:cubicBezTo>
                  <a:cubicBezTo>
                    <a:pt x="17727" y="5163"/>
                    <a:pt x="17386" y="3765"/>
                    <a:pt x="16438" y="2820"/>
                  </a:cubicBezTo>
                  <a:cubicBezTo>
                    <a:pt x="15756" y="2136"/>
                    <a:pt x="14838" y="1768"/>
                    <a:pt x="13900" y="1768"/>
                  </a:cubicBezTo>
                  <a:cubicBezTo>
                    <a:pt x="13538" y="1768"/>
                    <a:pt x="13173" y="1823"/>
                    <a:pt x="12818" y="1936"/>
                  </a:cubicBezTo>
                  <a:cubicBezTo>
                    <a:pt x="12202" y="746"/>
                    <a:pt x="10973" y="0"/>
                    <a:pt x="9632" y="0"/>
                  </a:cubicBezTo>
                  <a:close/>
                </a:path>
              </a:pathLst>
            </a:custGeom>
            <a:ln w="158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" name="Google Shape;3483;p55">
            <a:extLst>
              <a:ext uri="{FF2B5EF4-FFF2-40B4-BE49-F238E27FC236}">
                <a16:creationId xmlns:a16="http://schemas.microsoft.com/office/drawing/2014/main" id="{F4A15F25-7017-88D8-FA0A-FFCF1B94CEC6}"/>
              </a:ext>
            </a:extLst>
          </p:cNvPr>
          <p:cNvGrpSpPr/>
          <p:nvPr/>
        </p:nvGrpSpPr>
        <p:grpSpPr>
          <a:xfrm>
            <a:off x="5512216" y="2160136"/>
            <a:ext cx="278242" cy="278982"/>
            <a:chOff x="-44528075" y="1982825"/>
            <a:chExt cx="300900" cy="301700"/>
          </a:xfrm>
          <a:solidFill>
            <a:schemeClr val="tx1"/>
          </a:solidFill>
        </p:grpSpPr>
        <p:sp>
          <p:nvSpPr>
            <p:cNvPr id="14" name="Google Shape;3484;p55">
              <a:extLst>
                <a:ext uri="{FF2B5EF4-FFF2-40B4-BE49-F238E27FC236}">
                  <a16:creationId xmlns:a16="http://schemas.microsoft.com/office/drawing/2014/main" id="{ACAB7881-847C-B394-BADB-43DAA8D0D283}"/>
                </a:ext>
              </a:extLst>
            </p:cNvPr>
            <p:cNvSpPr/>
            <p:nvPr/>
          </p:nvSpPr>
          <p:spPr>
            <a:xfrm>
              <a:off x="-44528075" y="1982825"/>
              <a:ext cx="300900" cy="301700"/>
            </a:xfrm>
            <a:custGeom>
              <a:avLst/>
              <a:gdLst/>
              <a:ahLst/>
              <a:cxnLst/>
              <a:rect l="l" t="t" r="r" b="b"/>
              <a:pathLst>
                <a:path w="12036" h="12068" extrusionOk="0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85;p55">
              <a:extLst>
                <a:ext uri="{FF2B5EF4-FFF2-40B4-BE49-F238E27FC236}">
                  <a16:creationId xmlns:a16="http://schemas.microsoft.com/office/drawing/2014/main" id="{9CDF8EC0-8943-FF68-FA72-7D58A5DC5B01}"/>
                </a:ext>
              </a:extLst>
            </p:cNvPr>
            <p:cNvSpPr/>
            <p:nvPr/>
          </p:nvSpPr>
          <p:spPr>
            <a:xfrm>
              <a:off x="-4445560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86;p55">
              <a:extLst>
                <a:ext uri="{FF2B5EF4-FFF2-40B4-BE49-F238E27FC236}">
                  <a16:creationId xmlns:a16="http://schemas.microsoft.com/office/drawing/2014/main" id="{E248D3FB-80F4-E9F0-AC9B-71DEE00F617C}"/>
                </a:ext>
              </a:extLst>
            </p:cNvPr>
            <p:cNvSpPr/>
            <p:nvPr/>
          </p:nvSpPr>
          <p:spPr>
            <a:xfrm>
              <a:off x="-44455600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87;p55">
              <a:extLst>
                <a:ext uri="{FF2B5EF4-FFF2-40B4-BE49-F238E27FC236}">
                  <a16:creationId xmlns:a16="http://schemas.microsoft.com/office/drawing/2014/main" id="{9C4307F9-DB56-82C9-1143-51B479B6CA0D}"/>
                </a:ext>
              </a:extLst>
            </p:cNvPr>
            <p:cNvSpPr/>
            <p:nvPr/>
          </p:nvSpPr>
          <p:spPr>
            <a:xfrm>
              <a:off x="-44314625" y="21947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88;p55">
              <a:extLst>
                <a:ext uri="{FF2B5EF4-FFF2-40B4-BE49-F238E27FC236}">
                  <a16:creationId xmlns:a16="http://schemas.microsoft.com/office/drawing/2014/main" id="{92AD80FF-E857-4757-F3C8-ECEABE3A989A}"/>
                </a:ext>
              </a:extLst>
            </p:cNvPr>
            <p:cNvSpPr/>
            <p:nvPr/>
          </p:nvSpPr>
          <p:spPr>
            <a:xfrm>
              <a:off x="-44314625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89;p55">
              <a:extLst>
                <a:ext uri="{FF2B5EF4-FFF2-40B4-BE49-F238E27FC236}">
                  <a16:creationId xmlns:a16="http://schemas.microsoft.com/office/drawing/2014/main" id="{1A056C9F-E6F5-851D-61A2-E0B84FB88ABC}"/>
                </a:ext>
              </a:extLst>
            </p:cNvPr>
            <p:cNvSpPr/>
            <p:nvPr/>
          </p:nvSpPr>
          <p:spPr>
            <a:xfrm>
              <a:off x="-44447725" y="2062375"/>
              <a:ext cx="143350" cy="140225"/>
            </a:xfrm>
            <a:custGeom>
              <a:avLst/>
              <a:gdLst/>
              <a:ahLst/>
              <a:cxnLst/>
              <a:rect l="l" t="t" r="r" b="b"/>
              <a:pathLst>
                <a:path w="5734" h="5609" extrusionOk="0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0;p55">
              <a:extLst>
                <a:ext uri="{FF2B5EF4-FFF2-40B4-BE49-F238E27FC236}">
                  <a16:creationId xmlns:a16="http://schemas.microsoft.com/office/drawing/2014/main" id="{0D4A886D-BE06-F999-AFE4-9A97AF22F9E8}"/>
                </a:ext>
              </a:extLst>
            </p:cNvPr>
            <p:cNvSpPr/>
            <p:nvPr/>
          </p:nvSpPr>
          <p:spPr>
            <a:xfrm>
              <a:off x="-44403625" y="2107275"/>
              <a:ext cx="53575" cy="52800"/>
            </a:xfrm>
            <a:custGeom>
              <a:avLst/>
              <a:gdLst/>
              <a:ahLst/>
              <a:cxnLst/>
              <a:rect l="l" t="t" r="r" b="b"/>
              <a:pathLst>
                <a:path w="2143" h="2112" extrusionOk="0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630;p53">
            <a:extLst>
              <a:ext uri="{FF2B5EF4-FFF2-40B4-BE49-F238E27FC236}">
                <a16:creationId xmlns:a16="http://schemas.microsoft.com/office/drawing/2014/main" id="{3824C669-AEB2-1095-1269-339ED31AC4DF}"/>
              </a:ext>
            </a:extLst>
          </p:cNvPr>
          <p:cNvGrpSpPr/>
          <p:nvPr/>
        </p:nvGrpSpPr>
        <p:grpSpPr>
          <a:xfrm>
            <a:off x="1175687" y="2202379"/>
            <a:ext cx="287068" cy="278564"/>
            <a:chOff x="-59481900" y="2290800"/>
            <a:chExt cx="319000" cy="309550"/>
          </a:xfrm>
          <a:solidFill>
            <a:schemeClr val="tx1"/>
          </a:solidFill>
        </p:grpSpPr>
        <p:sp>
          <p:nvSpPr>
            <p:cNvPr id="22" name="Google Shape;2631;p53">
              <a:extLst>
                <a:ext uri="{FF2B5EF4-FFF2-40B4-BE49-F238E27FC236}">
                  <a16:creationId xmlns:a16="http://schemas.microsoft.com/office/drawing/2014/main" id="{204160F2-A0DD-F30F-F05D-ABDDEF7D2371}"/>
                </a:ext>
              </a:extLst>
            </p:cNvPr>
            <p:cNvSpPr/>
            <p:nvPr/>
          </p:nvSpPr>
          <p:spPr>
            <a:xfrm>
              <a:off x="-59481900" y="2290800"/>
              <a:ext cx="319000" cy="309550"/>
            </a:xfrm>
            <a:custGeom>
              <a:avLst/>
              <a:gdLst/>
              <a:ahLst/>
              <a:cxnLst/>
              <a:rect l="l" t="t" r="r" b="b"/>
              <a:pathLst>
                <a:path w="12760" h="12382" extrusionOk="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32;p53">
              <a:extLst>
                <a:ext uri="{FF2B5EF4-FFF2-40B4-BE49-F238E27FC236}">
                  <a16:creationId xmlns:a16="http://schemas.microsoft.com/office/drawing/2014/main" id="{EA9102F8-82A5-4F4D-8779-015A191B97EA}"/>
                </a:ext>
              </a:extLst>
            </p:cNvPr>
            <p:cNvSpPr/>
            <p:nvPr/>
          </p:nvSpPr>
          <p:spPr>
            <a:xfrm>
              <a:off x="-59287350" y="245620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33;p53">
              <a:extLst>
                <a:ext uri="{FF2B5EF4-FFF2-40B4-BE49-F238E27FC236}">
                  <a16:creationId xmlns:a16="http://schemas.microsoft.com/office/drawing/2014/main" id="{D043C974-21FA-734D-BF4E-485E928C3F0F}"/>
                </a:ext>
              </a:extLst>
            </p:cNvPr>
            <p:cNvSpPr/>
            <p:nvPr/>
          </p:nvSpPr>
          <p:spPr>
            <a:xfrm>
              <a:off x="-59287350" y="2497950"/>
              <a:ext cx="83500" cy="21275"/>
            </a:xfrm>
            <a:custGeom>
              <a:avLst/>
              <a:gdLst/>
              <a:ahLst/>
              <a:cxnLst/>
              <a:rect l="l" t="t" r="r" b="b"/>
              <a:pathLst>
                <a:path w="334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34;p53">
              <a:extLst>
                <a:ext uri="{FF2B5EF4-FFF2-40B4-BE49-F238E27FC236}">
                  <a16:creationId xmlns:a16="http://schemas.microsoft.com/office/drawing/2014/main" id="{4108C8F0-E4A5-EA12-8B0D-BD36DF28AB7F}"/>
                </a:ext>
              </a:extLst>
            </p:cNvPr>
            <p:cNvSpPr/>
            <p:nvPr/>
          </p:nvSpPr>
          <p:spPr>
            <a:xfrm>
              <a:off x="-59287350" y="2538900"/>
              <a:ext cx="82700" cy="22075"/>
            </a:xfrm>
            <a:custGeom>
              <a:avLst/>
              <a:gdLst/>
              <a:ahLst/>
              <a:cxnLst/>
              <a:rect l="l" t="t" r="r" b="b"/>
              <a:pathLst>
                <a:path w="3308" h="883" extrusionOk="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35;p53">
              <a:extLst>
                <a:ext uri="{FF2B5EF4-FFF2-40B4-BE49-F238E27FC236}">
                  <a16:creationId xmlns:a16="http://schemas.microsoft.com/office/drawing/2014/main" id="{56D37F09-EEEA-B65B-6665-AAEFE93511BA}"/>
                </a:ext>
              </a:extLst>
            </p:cNvPr>
            <p:cNvSpPr/>
            <p:nvPr/>
          </p:nvSpPr>
          <p:spPr>
            <a:xfrm>
              <a:off x="-59439375" y="2425425"/>
              <a:ext cx="125250" cy="134750"/>
            </a:xfrm>
            <a:custGeom>
              <a:avLst/>
              <a:gdLst/>
              <a:ahLst/>
              <a:cxnLst/>
              <a:rect l="l" t="t" r="r" b="b"/>
              <a:pathLst>
                <a:path w="5010" h="5390" extrusionOk="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636;p53">
              <a:extLst>
                <a:ext uri="{FF2B5EF4-FFF2-40B4-BE49-F238E27FC236}">
                  <a16:creationId xmlns:a16="http://schemas.microsoft.com/office/drawing/2014/main" id="{8F054F58-9DA2-B45D-2ABB-D805DB60C76D}"/>
                </a:ext>
              </a:extLst>
            </p:cNvPr>
            <p:cNvSpPr/>
            <p:nvPr/>
          </p:nvSpPr>
          <p:spPr>
            <a:xfrm>
              <a:off x="-59327525" y="232545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subTitle" idx="1"/>
          </p:nvPr>
        </p:nvSpPr>
        <p:spPr>
          <a:xfrm>
            <a:off x="3471607" y="1630458"/>
            <a:ext cx="3272100" cy="757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Sunt </a:t>
            </a:r>
            <a:r>
              <a:rPr lang="en-US" b="1" dirty="0" err="1"/>
              <a:t>oportunitatea</a:t>
            </a:r>
            <a:r>
              <a:rPr lang="en-US" b="1" dirty="0"/>
              <a:t> ta </a:t>
            </a:r>
            <a:r>
              <a:rPr lang="en-US" dirty="0"/>
              <a:t>de a </a:t>
            </a:r>
            <a:r>
              <a:rPr lang="en-US" dirty="0" err="1"/>
              <a:t>menține</a:t>
            </a:r>
            <a:r>
              <a:rPr lang="en-US" dirty="0"/>
              <a:t> </a:t>
            </a:r>
            <a:r>
              <a:rPr lang="en-US" dirty="0" err="1"/>
              <a:t>planeta</a:t>
            </a:r>
            <a:r>
              <a:rPr lang="en-US" dirty="0"/>
              <a:t> </a:t>
            </a:r>
            <a:r>
              <a:rPr lang="en-US" dirty="0" err="1"/>
              <a:t>curată</a:t>
            </a:r>
            <a:r>
              <a:rPr lang="en-US" dirty="0"/>
              <a:t> din </a:t>
            </a:r>
            <a:r>
              <a:rPr lang="en-US" b="1" dirty="0" err="1"/>
              <a:t>confortul</a:t>
            </a:r>
            <a:r>
              <a:rPr lang="en-US" dirty="0"/>
              <a:t> </a:t>
            </a:r>
            <a:r>
              <a:rPr lang="en-US" dirty="0" err="1"/>
              <a:t>biroului</a:t>
            </a:r>
            <a:r>
              <a:rPr lang="en-US" dirty="0"/>
              <a:t> </a:t>
            </a:r>
            <a:r>
              <a:rPr lang="en-US" dirty="0" err="1"/>
              <a:t>tău</a:t>
            </a:r>
            <a:r>
              <a:rPr lang="en-US" dirty="0"/>
              <a:t>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 idx="2"/>
          </p:nvPr>
        </p:nvSpPr>
        <p:spPr>
          <a:xfrm>
            <a:off x="4564657" y="1358409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242838" y="443701"/>
            <a:ext cx="868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B</a:t>
            </a:r>
            <a:r>
              <a:rPr lang="en" dirty="0"/>
              <a:t>UNĂ, EU</a:t>
            </a:r>
            <a:r>
              <a:rPr lang="en" dirty="0">
                <a:latin typeface="Pixelify Sans"/>
                <a:ea typeface="Pixelify Sans"/>
                <a:cs typeface="Pixelify Sans"/>
                <a:sym typeface="Pixelify Sans"/>
              </a:rPr>
              <a:t> SUNT PET GRABBER!</a:t>
            </a:r>
            <a:endParaRPr dirty="0">
              <a:latin typeface="Pixelify Sans"/>
              <a:ea typeface="Pixelify Sans"/>
              <a:cs typeface="Pixelify Sans"/>
              <a:sym typeface="Pixelify Sans"/>
            </a:endParaRPr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3"/>
          </p:nvPr>
        </p:nvSpPr>
        <p:spPr>
          <a:xfrm>
            <a:off x="228600" y="2596375"/>
            <a:ext cx="3272100" cy="9659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 mine poți să te </a:t>
            </a:r>
            <a:r>
              <a:rPr lang="en" b="1" dirty="0"/>
              <a:t>implici acum</a:t>
            </a:r>
            <a:r>
              <a:rPr lang="en" dirty="0"/>
              <a:t>! Cât timp sunt folosit, eu strâng </a:t>
            </a:r>
            <a:r>
              <a:rPr lang="en" b="1" dirty="0"/>
              <a:t>bani</a:t>
            </a:r>
            <a:r>
              <a:rPr lang="en" dirty="0"/>
              <a:t> pentru </a:t>
            </a:r>
            <a:r>
              <a:rPr lang="en" b="1" dirty="0"/>
              <a:t>ONG-uri de mediu</a:t>
            </a:r>
            <a:r>
              <a:rPr lang="en" dirty="0"/>
              <a:t>.</a:t>
            </a:r>
            <a:endParaRPr dirty="0"/>
          </a:p>
        </p:txBody>
      </p:sp>
      <p:sp>
        <p:nvSpPr>
          <p:cNvPr id="199" name="Google Shape;199;p29"/>
          <p:cNvSpPr txBox="1">
            <a:spLocks noGrp="1"/>
          </p:cNvSpPr>
          <p:nvPr>
            <p:ph type="title" idx="4"/>
          </p:nvPr>
        </p:nvSpPr>
        <p:spPr>
          <a:xfrm>
            <a:off x="243024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5"/>
          </p:nvPr>
        </p:nvSpPr>
        <p:spPr>
          <a:xfrm>
            <a:off x="4847063" y="2596376"/>
            <a:ext cx="4082875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Primăriile mă preferă pe mine! </a:t>
            </a:r>
            <a:r>
              <a:rPr lang="en" b="1" dirty="0"/>
              <a:t>Soluția ieftină </a:t>
            </a:r>
            <a:r>
              <a:rPr lang="en" dirty="0"/>
              <a:t>și modernă la problema aglomerărilor de </a:t>
            </a:r>
            <a:r>
              <a:rPr lang="en" b="1" dirty="0"/>
              <a:t>deșeuri</a:t>
            </a:r>
            <a:r>
              <a:rPr lang="en" dirty="0"/>
              <a:t>.</a:t>
            </a:r>
            <a:endParaRPr dirty="0"/>
          </a:p>
        </p:txBody>
      </p:sp>
      <p:sp>
        <p:nvSpPr>
          <p:cNvPr id="201" name="Google Shape;201;p29"/>
          <p:cNvSpPr txBox="1">
            <a:spLocks noGrp="1"/>
          </p:cNvSpPr>
          <p:nvPr>
            <p:ph type="title" idx="6"/>
          </p:nvPr>
        </p:nvSpPr>
        <p:spPr>
          <a:xfrm>
            <a:off x="7829562" y="2324326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subTitle" idx="7"/>
          </p:nvPr>
        </p:nvSpPr>
        <p:spPr>
          <a:xfrm>
            <a:off x="2415873" y="3834363"/>
            <a:ext cx="32721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Alături</a:t>
            </a:r>
            <a:r>
              <a:rPr lang="en-US" b="1" dirty="0"/>
              <a:t> de tine </a:t>
            </a:r>
            <a:r>
              <a:rPr lang="en-US" b="1" dirty="0" err="1"/>
              <a:t>vom</a:t>
            </a:r>
            <a:r>
              <a:rPr lang="en-US" b="1" dirty="0"/>
              <a:t> </a:t>
            </a:r>
            <a:r>
              <a:rPr lang="en-US" b="1" dirty="0" err="1"/>
              <a:t>salva</a:t>
            </a:r>
            <a:r>
              <a:rPr lang="en-US" b="1" dirty="0"/>
              <a:t> </a:t>
            </a:r>
            <a:r>
              <a:rPr lang="en-US" b="1" dirty="0" err="1"/>
              <a:t>planeta</a:t>
            </a:r>
            <a:r>
              <a:rPr lang="en-US" b="1" dirty="0"/>
              <a:t>! </a:t>
            </a:r>
            <a:endParaRPr b="1" dirty="0"/>
          </a:p>
        </p:txBody>
      </p:sp>
      <p:sp>
        <p:nvSpPr>
          <p:cNvPr id="203" name="Google Shape;203;p29"/>
          <p:cNvSpPr txBox="1">
            <a:spLocks noGrp="1"/>
          </p:cNvSpPr>
          <p:nvPr>
            <p:ph type="title" idx="8"/>
          </p:nvPr>
        </p:nvSpPr>
        <p:spPr>
          <a:xfrm>
            <a:off x="3508923" y="3523863"/>
            <a:ext cx="1086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(04)</a:t>
            </a:r>
            <a:endParaRPr dirty="0"/>
          </a:p>
        </p:txBody>
      </p:sp>
      <p:sp>
        <p:nvSpPr>
          <p:cNvPr id="208" name="Google Shape;208;p29">
            <a:hlinkClick r:id="" action="ppaction://hlinkshowjump?jump=nextslide"/>
          </p:cNvPr>
          <p:cNvSpPr/>
          <p:nvPr/>
        </p:nvSpPr>
        <p:spPr>
          <a:xfrm>
            <a:off x="8777867" y="1220753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9" name="Google Shape;209;p29"/>
          <p:cNvGrpSpPr/>
          <p:nvPr/>
        </p:nvGrpSpPr>
        <p:grpSpPr>
          <a:xfrm>
            <a:off x="7633221" y="716163"/>
            <a:ext cx="392658" cy="196466"/>
            <a:chOff x="8305796" y="216588"/>
            <a:chExt cx="392658" cy="196466"/>
          </a:xfrm>
        </p:grpSpPr>
        <p:sp>
          <p:nvSpPr>
            <p:cNvPr id="210" name="Google Shape;210;p29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title" idx="6"/>
          </p:nvPr>
        </p:nvSpPr>
        <p:spPr>
          <a:xfrm>
            <a:off x="228600" y="1400175"/>
            <a:ext cx="2714700" cy="23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" dirty="0"/>
              <a:t>ARE ESTE PLANUL NOSTRU ?</a:t>
            </a: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"/>
          </p:nvPr>
        </p:nvSpPr>
        <p:spPr>
          <a:xfrm>
            <a:off x="3486700" y="2285716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 ca și voluntar, intri pe site-ul nostru și mă manevrezi pentru a strânge deșeurile. În același timp, eu îți afișez reclame ale căror venituri le donez, în mod transparent, la ONGul de mediu ales!</a:t>
            </a:r>
            <a:endParaRPr dirty="0"/>
          </a:p>
        </p:txBody>
      </p:sp>
      <p:sp>
        <p:nvSpPr>
          <p:cNvPr id="279" name="Google Shape;279;p34"/>
          <p:cNvSpPr txBox="1">
            <a:spLocks noGrp="1"/>
          </p:cNvSpPr>
          <p:nvPr>
            <p:ph type="subTitle" idx="2"/>
          </p:nvPr>
        </p:nvSpPr>
        <p:spPr>
          <a:xfrm>
            <a:off x="3486725" y="566454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Fiind ieftin și usor de produs în masă, eu voi fi cumpărat de către guverne, primării și ONG-uri, pentru a gestiona acumulările de gunoaie. </a:t>
            </a:r>
            <a:endParaRPr dirty="0"/>
          </a:p>
        </p:txBody>
      </p:sp>
      <p:sp>
        <p:nvSpPr>
          <p:cNvPr id="280" name="Google Shape;280;p34"/>
          <p:cNvSpPr txBox="1">
            <a:spLocks noGrp="1"/>
          </p:cNvSpPr>
          <p:nvPr>
            <p:ph type="subTitle" idx="3"/>
          </p:nvPr>
        </p:nvSpPr>
        <p:spPr>
          <a:xfrm>
            <a:off x="3486700" y="4004979"/>
            <a:ext cx="5428800" cy="8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După rezolvarea problemei deșeurilor, eu pot să mă reprofilez pe alte sectoare precum livrare, ajutor în birouri, animal de companie, etc.</a:t>
            </a:r>
            <a:endParaRPr dirty="0"/>
          </a:p>
        </p:txBody>
      </p:sp>
      <p:sp>
        <p:nvSpPr>
          <p:cNvPr id="281" name="Google Shape;281;p34"/>
          <p:cNvSpPr txBox="1">
            <a:spLocks noGrp="1"/>
          </p:cNvSpPr>
          <p:nvPr>
            <p:ph type="title"/>
          </p:nvPr>
        </p:nvSpPr>
        <p:spPr>
          <a:xfrm>
            <a:off x="3486100" y="2023913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82" name="Google Shape;282;p34"/>
          <p:cNvSpPr txBox="1">
            <a:spLocks noGrp="1"/>
          </p:cNvSpPr>
          <p:nvPr>
            <p:ph type="title" idx="4"/>
          </p:nvPr>
        </p:nvSpPr>
        <p:spPr>
          <a:xfrm>
            <a:off x="3486698" y="304800"/>
            <a:ext cx="1071000" cy="31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title" idx="5"/>
          </p:nvPr>
        </p:nvSpPr>
        <p:spPr>
          <a:xfrm>
            <a:off x="3486707" y="3743325"/>
            <a:ext cx="1071000" cy="3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sp>
        <p:nvSpPr>
          <p:cNvPr id="284" name="Google Shape;284;p34">
            <a:hlinkClick r:id="" action="ppaction://hlinkshowjump?jump=nextslide"/>
          </p:cNvPr>
          <p:cNvSpPr/>
          <p:nvPr/>
        </p:nvSpPr>
        <p:spPr>
          <a:xfrm rot="-5400000" flipH="1">
            <a:off x="1141953" y="349571"/>
            <a:ext cx="172878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34"/>
          <p:cNvGrpSpPr/>
          <p:nvPr/>
        </p:nvGrpSpPr>
        <p:grpSpPr>
          <a:xfrm>
            <a:off x="2007646" y="4607438"/>
            <a:ext cx="392658" cy="196465"/>
            <a:chOff x="8305796" y="216588"/>
            <a:chExt cx="392658" cy="196466"/>
          </a:xfrm>
        </p:grpSpPr>
        <p:sp>
          <p:nvSpPr>
            <p:cNvPr id="286" name="Google Shape;286;p34"/>
            <p:cNvSpPr/>
            <p:nvPr/>
          </p:nvSpPr>
          <p:spPr>
            <a:xfrm>
              <a:off x="8415948" y="228631"/>
              <a:ext cx="172354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8609634" y="216588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42863" y="392906"/>
                  </a:moveTo>
                  <a:lnTo>
                    <a:pt x="42863" y="349568"/>
                  </a:lnTo>
                  <a:lnTo>
                    <a:pt x="0" y="349568"/>
                  </a:lnTo>
                  <a:lnTo>
                    <a:pt x="0" y="301466"/>
                  </a:lnTo>
                  <a:lnTo>
                    <a:pt x="47625" y="301466"/>
                  </a:lnTo>
                  <a:lnTo>
                    <a:pt x="47625" y="344805"/>
                  </a:lnTo>
                  <a:lnTo>
                    <a:pt x="86677" y="344805"/>
                  </a:lnTo>
                  <a:lnTo>
                    <a:pt x="86677" y="215265"/>
                  </a:lnTo>
                  <a:lnTo>
                    <a:pt x="129540" y="215265"/>
                  </a:lnTo>
                  <a:lnTo>
                    <a:pt x="129540" y="177165"/>
                  </a:lnTo>
                  <a:lnTo>
                    <a:pt x="86677" y="177165"/>
                  </a:lnTo>
                  <a:lnTo>
                    <a:pt x="86677" y="48101"/>
                  </a:lnTo>
                  <a:lnTo>
                    <a:pt x="47625" y="48101"/>
                  </a:lnTo>
                  <a:lnTo>
                    <a:pt x="47625" y="90964"/>
                  </a:lnTo>
                  <a:lnTo>
                    <a:pt x="0" y="90964"/>
                  </a:lnTo>
                  <a:lnTo>
                    <a:pt x="0" y="43339"/>
                  </a:lnTo>
                  <a:lnTo>
                    <a:pt x="42863" y="43339"/>
                  </a:lnTo>
                  <a:lnTo>
                    <a:pt x="42863" y="0"/>
                  </a:lnTo>
                  <a:lnTo>
                    <a:pt x="91440" y="0"/>
                  </a:lnTo>
                  <a:lnTo>
                    <a:pt x="91440" y="43339"/>
                  </a:lnTo>
                  <a:lnTo>
                    <a:pt x="134302" y="43339"/>
                  </a:lnTo>
                  <a:lnTo>
                    <a:pt x="134302" y="172879"/>
                  </a:lnTo>
                  <a:lnTo>
                    <a:pt x="177641" y="172879"/>
                  </a:lnTo>
                  <a:lnTo>
                    <a:pt x="177641" y="220028"/>
                  </a:lnTo>
                  <a:lnTo>
                    <a:pt x="134302" y="220028"/>
                  </a:lnTo>
                  <a:lnTo>
                    <a:pt x="134302" y="349568"/>
                  </a:lnTo>
                  <a:lnTo>
                    <a:pt x="91440" y="349568"/>
                  </a:lnTo>
                  <a:lnTo>
                    <a:pt x="91440" y="392906"/>
                  </a:lnTo>
                  <a:lnTo>
                    <a:pt x="42863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8305796" y="216600"/>
              <a:ext cx="88821" cy="196453"/>
            </a:xfrm>
            <a:custGeom>
              <a:avLst/>
              <a:gdLst/>
              <a:ahLst/>
              <a:cxnLst/>
              <a:rect l="l" t="t" r="r" b="b"/>
              <a:pathLst>
                <a:path w="177641" h="392906" extrusionOk="0">
                  <a:moveTo>
                    <a:pt x="86677" y="392906"/>
                  </a:moveTo>
                  <a:lnTo>
                    <a:pt x="86677" y="349568"/>
                  </a:lnTo>
                  <a:lnTo>
                    <a:pt x="43339" y="349568"/>
                  </a:lnTo>
                  <a:lnTo>
                    <a:pt x="43339" y="220028"/>
                  </a:lnTo>
                  <a:lnTo>
                    <a:pt x="0" y="220028"/>
                  </a:lnTo>
                  <a:lnTo>
                    <a:pt x="0" y="172879"/>
                  </a:lnTo>
                  <a:lnTo>
                    <a:pt x="43339" y="172879"/>
                  </a:lnTo>
                  <a:lnTo>
                    <a:pt x="43339" y="43339"/>
                  </a:lnTo>
                  <a:lnTo>
                    <a:pt x="86677" y="43339"/>
                  </a:lnTo>
                  <a:lnTo>
                    <a:pt x="86677" y="0"/>
                  </a:lnTo>
                  <a:lnTo>
                    <a:pt x="134779" y="0"/>
                  </a:lnTo>
                  <a:lnTo>
                    <a:pt x="134779" y="43339"/>
                  </a:lnTo>
                  <a:lnTo>
                    <a:pt x="177641" y="43339"/>
                  </a:lnTo>
                  <a:lnTo>
                    <a:pt x="177641" y="90964"/>
                  </a:lnTo>
                  <a:lnTo>
                    <a:pt x="130016" y="90964"/>
                  </a:lnTo>
                  <a:lnTo>
                    <a:pt x="130016" y="48101"/>
                  </a:lnTo>
                  <a:lnTo>
                    <a:pt x="91440" y="48101"/>
                  </a:lnTo>
                  <a:lnTo>
                    <a:pt x="91440" y="177165"/>
                  </a:lnTo>
                  <a:lnTo>
                    <a:pt x="48101" y="177165"/>
                  </a:lnTo>
                  <a:lnTo>
                    <a:pt x="48101" y="215265"/>
                  </a:lnTo>
                  <a:lnTo>
                    <a:pt x="91440" y="215265"/>
                  </a:lnTo>
                  <a:lnTo>
                    <a:pt x="91440" y="344805"/>
                  </a:lnTo>
                  <a:lnTo>
                    <a:pt x="130016" y="344805"/>
                  </a:lnTo>
                  <a:lnTo>
                    <a:pt x="130016" y="301466"/>
                  </a:lnTo>
                  <a:lnTo>
                    <a:pt x="177641" y="301466"/>
                  </a:lnTo>
                  <a:lnTo>
                    <a:pt x="177641" y="349568"/>
                  </a:lnTo>
                  <a:lnTo>
                    <a:pt x="134779" y="349568"/>
                  </a:lnTo>
                  <a:lnTo>
                    <a:pt x="134779" y="392906"/>
                  </a:lnTo>
                  <a:lnTo>
                    <a:pt x="86677" y="3929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2"/>
          </p:nvPr>
        </p:nvSpPr>
        <p:spPr>
          <a:xfrm>
            <a:off x="2286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Într-o bună zi, aș putea lucra ca livrator.</a:t>
            </a:r>
            <a:endParaRPr dirty="0"/>
          </a:p>
        </p:txBody>
      </p:sp>
      <p:sp>
        <p:nvSpPr>
          <p:cNvPr id="294" name="Google Shape;294;p35"/>
          <p:cNvSpPr txBox="1">
            <a:spLocks noGrp="1"/>
          </p:cNvSpPr>
          <p:nvPr>
            <p:ph type="title"/>
          </p:nvPr>
        </p:nvSpPr>
        <p:spPr>
          <a:xfrm>
            <a:off x="228600" y="152400"/>
            <a:ext cx="868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Luxurious Script"/>
                <a:sym typeface="Luxurious Script"/>
              </a:rPr>
              <a:t>Ș </a:t>
            </a:r>
            <a:r>
              <a:rPr lang="en" sz="3000" dirty="0"/>
              <a:t>I SĂ ÎȚI MAI SPUN UN SECRET…</a:t>
            </a:r>
            <a:endParaRPr sz="3000" dirty="0"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1"/>
          </p:nvPr>
        </p:nvSpPr>
        <p:spPr>
          <a:xfrm>
            <a:off x="228600" y="2466156"/>
            <a:ext cx="2171700" cy="856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Eu, </a:t>
            </a:r>
            <a:r>
              <a:rPr lang="en-US" dirty="0" err="1"/>
              <a:t>deși</a:t>
            </a:r>
            <a:r>
              <a:rPr lang="en-US" dirty="0"/>
              <a:t>, sunt </a:t>
            </a:r>
            <a:r>
              <a:rPr lang="en-US" dirty="0" err="1"/>
              <a:t>conceput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strânge</a:t>
            </a:r>
            <a:r>
              <a:rPr lang="en-US" dirty="0"/>
              <a:t> </a:t>
            </a:r>
            <a:r>
              <a:rPr lang="en-US" dirty="0" err="1"/>
              <a:t>gunoaie</a:t>
            </a:r>
            <a:r>
              <a:rPr lang="en-US" dirty="0"/>
              <a:t>… pot face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!</a:t>
            </a:r>
            <a:endParaRPr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13"/>
          </p:nvPr>
        </p:nvSpPr>
        <p:spPr>
          <a:xfrm>
            <a:off x="6743700" y="4005072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Trebuie doar să ai încredere în mine! </a:t>
            </a:r>
            <a:endParaRPr dirty="0"/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7"/>
          </p:nvPr>
        </p:nvSpPr>
        <p:spPr>
          <a:xfrm>
            <a:off x="348615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(02)</a:t>
            </a:r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title" idx="15"/>
          </p:nvPr>
        </p:nvSpPr>
        <p:spPr>
          <a:xfrm>
            <a:off x="67437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(06)</a:t>
            </a:r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 idx="3"/>
          </p:nvPr>
        </p:nvSpPr>
        <p:spPr>
          <a:xfrm>
            <a:off x="2286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(01)</a:t>
            </a:r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 idx="4"/>
          </p:nvPr>
        </p:nvSpPr>
        <p:spPr>
          <a:xfrm>
            <a:off x="22860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(04)</a:t>
            </a: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5"/>
          </p:nvPr>
        </p:nvSpPr>
        <p:spPr>
          <a:xfrm>
            <a:off x="3486150" y="2466157"/>
            <a:ext cx="2171700" cy="12297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exemplu… mă poți avea ca „animal” de companie! Îți asigur că pe viitor îți pot monitoriza casa de pericole.</a:t>
            </a:r>
            <a:endParaRPr dirty="0"/>
          </a:p>
        </p:txBody>
      </p:sp>
      <p:sp>
        <p:nvSpPr>
          <p:cNvPr id="302" name="Google Shape;302;p35"/>
          <p:cNvSpPr txBox="1">
            <a:spLocks noGrp="1"/>
          </p:cNvSpPr>
          <p:nvPr>
            <p:ph type="subTitle" idx="6"/>
          </p:nvPr>
        </p:nvSpPr>
        <p:spPr>
          <a:xfrm>
            <a:off x="3486150" y="4005072"/>
            <a:ext cx="2171700" cy="89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chiar să aranjez obiectele de pe rafturile supermarketurilor.</a:t>
            </a:r>
            <a:endParaRPr dirty="0"/>
          </a:p>
        </p:txBody>
      </p:sp>
      <p:sp>
        <p:nvSpPr>
          <p:cNvPr id="303" name="Google Shape;303;p35"/>
          <p:cNvSpPr txBox="1">
            <a:spLocks noGrp="1"/>
          </p:cNvSpPr>
          <p:nvPr>
            <p:ph type="title" idx="8"/>
          </p:nvPr>
        </p:nvSpPr>
        <p:spPr>
          <a:xfrm>
            <a:off x="3486150" y="3739896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(05)</a:t>
            </a:r>
            <a:endParaRPr/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9"/>
          </p:nvPr>
        </p:nvSpPr>
        <p:spPr>
          <a:xfrm>
            <a:off x="6743700" y="2466157"/>
            <a:ext cx="2171700" cy="7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dacă vrei pot fi prietenul biroului tău de la muncă! Cineva trebuie să-ți aducă cafeaua, nu?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743700" y="2208138"/>
            <a:ext cx="10860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(03)</a:t>
            </a:r>
            <a:endParaRPr/>
          </a:p>
        </p:txBody>
      </p:sp>
      <p:grpSp>
        <p:nvGrpSpPr>
          <p:cNvPr id="306" name="Google Shape;306;p35"/>
          <p:cNvGrpSpPr/>
          <p:nvPr/>
        </p:nvGrpSpPr>
        <p:grpSpPr>
          <a:xfrm>
            <a:off x="8372864" y="727128"/>
            <a:ext cx="542531" cy="174546"/>
            <a:chOff x="-2558774" y="-104956"/>
            <a:chExt cx="542531" cy="174546"/>
          </a:xfrm>
        </p:grpSpPr>
        <p:sp>
          <p:nvSpPr>
            <p:cNvPr id="307" name="Google Shape;307;p35"/>
            <p:cNvSpPr/>
            <p:nvPr/>
          </p:nvSpPr>
          <p:spPr>
            <a:xfrm>
              <a:off x="-2558774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43339" y="349091"/>
                  </a:moveTo>
                  <a:lnTo>
                    <a:pt x="43339" y="305753"/>
                  </a:lnTo>
                  <a:lnTo>
                    <a:pt x="0" y="305753"/>
                  </a:lnTo>
                  <a:lnTo>
                    <a:pt x="0" y="42863"/>
                  </a:lnTo>
                  <a:lnTo>
                    <a:pt x="43339" y="42863"/>
                  </a:lnTo>
                  <a:lnTo>
                    <a:pt x="43339" y="0"/>
                  </a:lnTo>
                  <a:lnTo>
                    <a:pt x="134779" y="0"/>
                  </a:lnTo>
                  <a:lnTo>
                    <a:pt x="134779" y="47625"/>
                  </a:lnTo>
                  <a:lnTo>
                    <a:pt x="48101" y="47625"/>
                  </a:lnTo>
                  <a:lnTo>
                    <a:pt x="48101" y="300990"/>
                  </a:lnTo>
                  <a:lnTo>
                    <a:pt x="134779" y="300990"/>
                  </a:lnTo>
                  <a:lnTo>
                    <a:pt x="134779" y="349091"/>
                  </a:lnTo>
                  <a:lnTo>
                    <a:pt x="43339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-2083631" y="-104956"/>
              <a:ext cx="67389" cy="174546"/>
            </a:xfrm>
            <a:custGeom>
              <a:avLst/>
              <a:gdLst/>
              <a:ahLst/>
              <a:cxnLst/>
              <a:rect l="l" t="t" r="r" b="b"/>
              <a:pathLst>
                <a:path w="134778" h="349091" extrusionOk="0">
                  <a:moveTo>
                    <a:pt x="0" y="349091"/>
                  </a:moveTo>
                  <a:lnTo>
                    <a:pt x="0" y="300990"/>
                  </a:lnTo>
                  <a:lnTo>
                    <a:pt x="86678" y="300990"/>
                  </a:lnTo>
                  <a:lnTo>
                    <a:pt x="86678" y="47625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91440" y="0"/>
                  </a:lnTo>
                  <a:lnTo>
                    <a:pt x="91440" y="42863"/>
                  </a:lnTo>
                  <a:lnTo>
                    <a:pt x="134779" y="42863"/>
                  </a:lnTo>
                  <a:lnTo>
                    <a:pt x="134779" y="305753"/>
                  </a:lnTo>
                  <a:lnTo>
                    <a:pt x="91440" y="305753"/>
                  </a:lnTo>
                  <a:lnTo>
                    <a:pt x="91440" y="349091"/>
                  </a:lnTo>
                  <a:lnTo>
                    <a:pt x="0" y="349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-2482493" y="-103884"/>
              <a:ext cx="172260" cy="172403"/>
            </a:xfrm>
            <a:custGeom>
              <a:avLst/>
              <a:gdLst/>
              <a:ahLst/>
              <a:cxnLst/>
              <a:rect l="l" t="t" r="r" b="b"/>
              <a:pathLst>
                <a:path w="344519" h="344805" extrusionOk="0">
                  <a:moveTo>
                    <a:pt x="229172" y="57626"/>
                  </a:moveTo>
                  <a:cubicBezTo>
                    <a:pt x="229172" y="65722"/>
                    <a:pt x="228029" y="72676"/>
                    <a:pt x="225647" y="78677"/>
                  </a:cubicBezTo>
                  <a:cubicBezTo>
                    <a:pt x="223266" y="84677"/>
                    <a:pt x="220409" y="90202"/>
                    <a:pt x="216789" y="95345"/>
                  </a:cubicBezTo>
                  <a:cubicBezTo>
                    <a:pt x="213170" y="100489"/>
                    <a:pt x="209360" y="105346"/>
                    <a:pt x="205169" y="110109"/>
                  </a:cubicBezTo>
                  <a:cubicBezTo>
                    <a:pt x="200978" y="114871"/>
                    <a:pt x="196977" y="119920"/>
                    <a:pt x="193167" y="125254"/>
                  </a:cubicBezTo>
                  <a:cubicBezTo>
                    <a:pt x="189357" y="130588"/>
                    <a:pt x="186119" y="136588"/>
                    <a:pt x="183547" y="143161"/>
                  </a:cubicBezTo>
                  <a:cubicBezTo>
                    <a:pt x="180880" y="149733"/>
                    <a:pt x="179261" y="157448"/>
                    <a:pt x="178689" y="166306"/>
                  </a:cubicBezTo>
                  <a:cubicBezTo>
                    <a:pt x="187357" y="165735"/>
                    <a:pt x="194977" y="164021"/>
                    <a:pt x="201454" y="161163"/>
                  </a:cubicBezTo>
                  <a:cubicBezTo>
                    <a:pt x="207931" y="158305"/>
                    <a:pt x="213932" y="155067"/>
                    <a:pt x="219266" y="151257"/>
                  </a:cubicBezTo>
                  <a:cubicBezTo>
                    <a:pt x="224600" y="147447"/>
                    <a:pt x="229648" y="143446"/>
                    <a:pt x="234410" y="139160"/>
                  </a:cubicBezTo>
                  <a:cubicBezTo>
                    <a:pt x="239173" y="134874"/>
                    <a:pt x="244031" y="130969"/>
                    <a:pt x="249174" y="127445"/>
                  </a:cubicBezTo>
                  <a:cubicBezTo>
                    <a:pt x="254318" y="123920"/>
                    <a:pt x="259842" y="120968"/>
                    <a:pt x="265938" y="118586"/>
                  </a:cubicBezTo>
                  <a:cubicBezTo>
                    <a:pt x="272034" y="116205"/>
                    <a:pt x="278987" y="115062"/>
                    <a:pt x="286893" y="115062"/>
                  </a:cubicBezTo>
                  <a:cubicBezTo>
                    <a:pt x="294799" y="115062"/>
                    <a:pt x="302514" y="116491"/>
                    <a:pt x="309563" y="119348"/>
                  </a:cubicBezTo>
                  <a:cubicBezTo>
                    <a:pt x="316611" y="122206"/>
                    <a:pt x="322707" y="126206"/>
                    <a:pt x="327946" y="131350"/>
                  </a:cubicBezTo>
                  <a:cubicBezTo>
                    <a:pt x="333089" y="136493"/>
                    <a:pt x="337185" y="142589"/>
                    <a:pt x="340138" y="149638"/>
                  </a:cubicBezTo>
                  <a:cubicBezTo>
                    <a:pt x="343091" y="156686"/>
                    <a:pt x="344519" y="164402"/>
                    <a:pt x="344519" y="172784"/>
                  </a:cubicBezTo>
                  <a:cubicBezTo>
                    <a:pt x="344519" y="181165"/>
                    <a:pt x="342995" y="189071"/>
                    <a:pt x="340138" y="196024"/>
                  </a:cubicBezTo>
                  <a:cubicBezTo>
                    <a:pt x="337185" y="202978"/>
                    <a:pt x="333089" y="208979"/>
                    <a:pt x="327946" y="214027"/>
                  </a:cubicBezTo>
                  <a:cubicBezTo>
                    <a:pt x="322707" y="219075"/>
                    <a:pt x="316611" y="222980"/>
                    <a:pt x="309563" y="225743"/>
                  </a:cubicBezTo>
                  <a:cubicBezTo>
                    <a:pt x="302514" y="228505"/>
                    <a:pt x="294989" y="229934"/>
                    <a:pt x="286893" y="229934"/>
                  </a:cubicBezTo>
                  <a:cubicBezTo>
                    <a:pt x="278797" y="229934"/>
                    <a:pt x="272034" y="228790"/>
                    <a:pt x="265938" y="226409"/>
                  </a:cubicBezTo>
                  <a:cubicBezTo>
                    <a:pt x="259842" y="224028"/>
                    <a:pt x="254318" y="221171"/>
                    <a:pt x="249174" y="217646"/>
                  </a:cubicBezTo>
                  <a:cubicBezTo>
                    <a:pt x="244031" y="214122"/>
                    <a:pt x="239173" y="210312"/>
                    <a:pt x="234410" y="206026"/>
                  </a:cubicBezTo>
                  <a:cubicBezTo>
                    <a:pt x="229648" y="201739"/>
                    <a:pt x="224600" y="197739"/>
                    <a:pt x="219266" y="194024"/>
                  </a:cubicBezTo>
                  <a:cubicBezTo>
                    <a:pt x="213932" y="190310"/>
                    <a:pt x="208026" y="187071"/>
                    <a:pt x="201454" y="184404"/>
                  </a:cubicBezTo>
                  <a:cubicBezTo>
                    <a:pt x="194882" y="181737"/>
                    <a:pt x="187357" y="180022"/>
                    <a:pt x="178689" y="179356"/>
                  </a:cubicBezTo>
                  <a:cubicBezTo>
                    <a:pt x="179261" y="187928"/>
                    <a:pt x="180975" y="195358"/>
                    <a:pt x="183737" y="201835"/>
                  </a:cubicBezTo>
                  <a:cubicBezTo>
                    <a:pt x="186404" y="208312"/>
                    <a:pt x="189643" y="214122"/>
                    <a:pt x="193358" y="219551"/>
                  </a:cubicBezTo>
                  <a:cubicBezTo>
                    <a:pt x="197072" y="224980"/>
                    <a:pt x="201073" y="229934"/>
                    <a:pt x="205359" y="234696"/>
                  </a:cubicBezTo>
                  <a:cubicBezTo>
                    <a:pt x="209645" y="239459"/>
                    <a:pt x="213550" y="244316"/>
                    <a:pt x="216979" y="249460"/>
                  </a:cubicBezTo>
                  <a:cubicBezTo>
                    <a:pt x="220504" y="254603"/>
                    <a:pt x="223361" y="260128"/>
                    <a:pt x="225743" y="266224"/>
                  </a:cubicBezTo>
                  <a:cubicBezTo>
                    <a:pt x="228124" y="272320"/>
                    <a:pt x="229267" y="279273"/>
                    <a:pt x="229267" y="287179"/>
                  </a:cubicBezTo>
                  <a:cubicBezTo>
                    <a:pt x="229267" y="295085"/>
                    <a:pt x="227838" y="302800"/>
                    <a:pt x="225076" y="309848"/>
                  </a:cubicBezTo>
                  <a:cubicBezTo>
                    <a:pt x="222314" y="316897"/>
                    <a:pt x="218408" y="322993"/>
                    <a:pt x="213360" y="328231"/>
                  </a:cubicBezTo>
                  <a:cubicBezTo>
                    <a:pt x="208312" y="333375"/>
                    <a:pt x="202311" y="337471"/>
                    <a:pt x="195358" y="340423"/>
                  </a:cubicBezTo>
                  <a:cubicBezTo>
                    <a:pt x="188404" y="343376"/>
                    <a:pt x="180594" y="344805"/>
                    <a:pt x="172117" y="344805"/>
                  </a:cubicBezTo>
                  <a:cubicBezTo>
                    <a:pt x="163640" y="344805"/>
                    <a:pt x="156020" y="343376"/>
                    <a:pt x="148971" y="340423"/>
                  </a:cubicBezTo>
                  <a:cubicBezTo>
                    <a:pt x="141923" y="337471"/>
                    <a:pt x="135922" y="333375"/>
                    <a:pt x="130969" y="328231"/>
                  </a:cubicBezTo>
                  <a:cubicBezTo>
                    <a:pt x="126016" y="323088"/>
                    <a:pt x="122111" y="316897"/>
                    <a:pt x="119348" y="309848"/>
                  </a:cubicBezTo>
                  <a:cubicBezTo>
                    <a:pt x="116586" y="302800"/>
                    <a:pt x="115157" y="295275"/>
                    <a:pt x="115157" y="287179"/>
                  </a:cubicBezTo>
                  <a:cubicBezTo>
                    <a:pt x="115157" y="279082"/>
                    <a:pt x="116300" y="272320"/>
                    <a:pt x="118682" y="266224"/>
                  </a:cubicBezTo>
                  <a:cubicBezTo>
                    <a:pt x="121063" y="260128"/>
                    <a:pt x="123920" y="254603"/>
                    <a:pt x="127445" y="249460"/>
                  </a:cubicBezTo>
                  <a:cubicBezTo>
                    <a:pt x="130969" y="244316"/>
                    <a:pt x="134779" y="239459"/>
                    <a:pt x="138970" y="234696"/>
                  </a:cubicBezTo>
                  <a:cubicBezTo>
                    <a:pt x="143161" y="229934"/>
                    <a:pt x="147066" y="224885"/>
                    <a:pt x="150876" y="219551"/>
                  </a:cubicBezTo>
                  <a:cubicBezTo>
                    <a:pt x="154686" y="214217"/>
                    <a:pt x="157829" y="208312"/>
                    <a:pt x="160687" y="201835"/>
                  </a:cubicBezTo>
                  <a:cubicBezTo>
                    <a:pt x="163544" y="195358"/>
                    <a:pt x="165164" y="187928"/>
                    <a:pt x="165830" y="179356"/>
                  </a:cubicBezTo>
                  <a:cubicBezTo>
                    <a:pt x="157163" y="180022"/>
                    <a:pt x="149543" y="181642"/>
                    <a:pt x="143066" y="184404"/>
                  </a:cubicBezTo>
                  <a:cubicBezTo>
                    <a:pt x="136589" y="187166"/>
                    <a:pt x="130588" y="190310"/>
                    <a:pt x="125254" y="194024"/>
                  </a:cubicBezTo>
                  <a:cubicBezTo>
                    <a:pt x="119920" y="197739"/>
                    <a:pt x="114872" y="201739"/>
                    <a:pt x="110109" y="206026"/>
                  </a:cubicBezTo>
                  <a:cubicBezTo>
                    <a:pt x="105347" y="210312"/>
                    <a:pt x="100489" y="214122"/>
                    <a:pt x="95345" y="217646"/>
                  </a:cubicBezTo>
                  <a:cubicBezTo>
                    <a:pt x="90202" y="221171"/>
                    <a:pt x="84677" y="224028"/>
                    <a:pt x="78581" y="226409"/>
                  </a:cubicBezTo>
                  <a:cubicBezTo>
                    <a:pt x="72485" y="228790"/>
                    <a:pt x="65532" y="229934"/>
                    <a:pt x="57626" y="229934"/>
                  </a:cubicBezTo>
                  <a:cubicBezTo>
                    <a:pt x="49721" y="229934"/>
                    <a:pt x="41815" y="228505"/>
                    <a:pt x="34862" y="225743"/>
                  </a:cubicBezTo>
                  <a:cubicBezTo>
                    <a:pt x="27908" y="222980"/>
                    <a:pt x="21812" y="219075"/>
                    <a:pt x="16574" y="214027"/>
                  </a:cubicBezTo>
                  <a:cubicBezTo>
                    <a:pt x="11335" y="208979"/>
                    <a:pt x="7334" y="202978"/>
                    <a:pt x="4382" y="196024"/>
                  </a:cubicBezTo>
                  <a:cubicBezTo>
                    <a:pt x="1429" y="189071"/>
                    <a:pt x="0" y="181261"/>
                    <a:pt x="0" y="172784"/>
                  </a:cubicBezTo>
                  <a:cubicBezTo>
                    <a:pt x="0" y="164306"/>
                    <a:pt x="1429" y="156686"/>
                    <a:pt x="4382" y="149638"/>
                  </a:cubicBezTo>
                  <a:cubicBezTo>
                    <a:pt x="7334" y="142589"/>
                    <a:pt x="11430" y="136493"/>
                    <a:pt x="16574" y="131350"/>
                  </a:cubicBezTo>
                  <a:cubicBezTo>
                    <a:pt x="21717" y="126206"/>
                    <a:pt x="27813" y="122206"/>
                    <a:pt x="34862" y="119348"/>
                  </a:cubicBezTo>
                  <a:cubicBezTo>
                    <a:pt x="41910" y="116491"/>
                    <a:pt x="49435" y="115062"/>
                    <a:pt x="57626" y="115062"/>
                  </a:cubicBezTo>
                  <a:cubicBezTo>
                    <a:pt x="65818" y="115062"/>
                    <a:pt x="72485" y="116205"/>
                    <a:pt x="78581" y="118586"/>
                  </a:cubicBezTo>
                  <a:cubicBezTo>
                    <a:pt x="84677" y="120968"/>
                    <a:pt x="90202" y="123825"/>
                    <a:pt x="95345" y="127445"/>
                  </a:cubicBezTo>
                  <a:cubicBezTo>
                    <a:pt x="100489" y="131064"/>
                    <a:pt x="105347" y="134969"/>
                    <a:pt x="110109" y="139160"/>
                  </a:cubicBezTo>
                  <a:cubicBezTo>
                    <a:pt x="114872" y="143446"/>
                    <a:pt x="119920" y="147447"/>
                    <a:pt x="125254" y="151257"/>
                  </a:cubicBezTo>
                  <a:cubicBezTo>
                    <a:pt x="130588" y="155067"/>
                    <a:pt x="136493" y="158305"/>
                    <a:pt x="143066" y="161163"/>
                  </a:cubicBezTo>
                  <a:cubicBezTo>
                    <a:pt x="149638" y="164021"/>
                    <a:pt x="157163" y="165640"/>
                    <a:pt x="165830" y="166306"/>
                  </a:cubicBezTo>
                  <a:cubicBezTo>
                    <a:pt x="165164" y="157448"/>
                    <a:pt x="163544" y="149733"/>
                    <a:pt x="160877" y="143161"/>
                  </a:cubicBezTo>
                  <a:cubicBezTo>
                    <a:pt x="158115" y="136588"/>
                    <a:pt x="154972" y="130588"/>
                    <a:pt x="151257" y="125254"/>
                  </a:cubicBezTo>
                  <a:cubicBezTo>
                    <a:pt x="147542" y="119920"/>
                    <a:pt x="143542" y="114871"/>
                    <a:pt x="139351" y="110109"/>
                  </a:cubicBezTo>
                  <a:cubicBezTo>
                    <a:pt x="135160" y="105346"/>
                    <a:pt x="131254" y="100489"/>
                    <a:pt x="127730" y="95345"/>
                  </a:cubicBezTo>
                  <a:cubicBezTo>
                    <a:pt x="124111" y="90202"/>
                    <a:pt x="121253" y="84677"/>
                    <a:pt x="118872" y="78581"/>
                  </a:cubicBezTo>
                  <a:cubicBezTo>
                    <a:pt x="116491" y="72485"/>
                    <a:pt x="115348" y="65532"/>
                    <a:pt x="115348" y="57626"/>
                  </a:cubicBezTo>
                  <a:cubicBezTo>
                    <a:pt x="115348" y="49721"/>
                    <a:pt x="116777" y="42005"/>
                    <a:pt x="119539" y="34957"/>
                  </a:cubicBezTo>
                  <a:cubicBezTo>
                    <a:pt x="122301" y="27908"/>
                    <a:pt x="126206" y="21812"/>
                    <a:pt x="131159" y="16573"/>
                  </a:cubicBezTo>
                  <a:cubicBezTo>
                    <a:pt x="136112" y="11335"/>
                    <a:pt x="142113" y="7334"/>
                    <a:pt x="149162" y="4381"/>
                  </a:cubicBezTo>
                  <a:cubicBezTo>
                    <a:pt x="156210" y="1429"/>
                    <a:pt x="163925" y="0"/>
                    <a:pt x="172307" y="0"/>
                  </a:cubicBezTo>
                  <a:cubicBezTo>
                    <a:pt x="180689" y="0"/>
                    <a:pt x="188595" y="1429"/>
                    <a:pt x="195548" y="4381"/>
                  </a:cubicBezTo>
                  <a:cubicBezTo>
                    <a:pt x="202502" y="7334"/>
                    <a:pt x="208502" y="11430"/>
                    <a:pt x="213550" y="16573"/>
                  </a:cubicBezTo>
                  <a:cubicBezTo>
                    <a:pt x="218599" y="21717"/>
                    <a:pt x="222504" y="27908"/>
                    <a:pt x="225266" y="34957"/>
                  </a:cubicBezTo>
                  <a:cubicBezTo>
                    <a:pt x="228029" y="42005"/>
                    <a:pt x="229457" y="49530"/>
                    <a:pt x="229457" y="576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-2264707" y="-101051"/>
              <a:ext cx="159972" cy="166735"/>
            </a:xfrm>
            <a:custGeom>
              <a:avLst/>
              <a:gdLst/>
              <a:ahLst/>
              <a:cxnLst/>
              <a:rect l="l" t="t" r="r" b="b"/>
              <a:pathLst>
                <a:path w="319944" h="333470" extrusionOk="0">
                  <a:moveTo>
                    <a:pt x="190881" y="220218"/>
                  </a:moveTo>
                  <a:lnTo>
                    <a:pt x="190881" y="333470"/>
                  </a:lnTo>
                  <a:lnTo>
                    <a:pt x="129064" y="333470"/>
                  </a:lnTo>
                  <a:lnTo>
                    <a:pt x="129064" y="220218"/>
                  </a:lnTo>
                  <a:lnTo>
                    <a:pt x="30956" y="276701"/>
                  </a:lnTo>
                  <a:lnTo>
                    <a:pt x="0" y="223457"/>
                  </a:lnTo>
                  <a:lnTo>
                    <a:pt x="98107" y="166688"/>
                  </a:lnTo>
                  <a:lnTo>
                    <a:pt x="0" y="109919"/>
                  </a:lnTo>
                  <a:lnTo>
                    <a:pt x="30956" y="56674"/>
                  </a:lnTo>
                  <a:lnTo>
                    <a:pt x="129064" y="113443"/>
                  </a:lnTo>
                  <a:lnTo>
                    <a:pt x="129064" y="0"/>
                  </a:lnTo>
                  <a:lnTo>
                    <a:pt x="190881" y="0"/>
                  </a:lnTo>
                  <a:lnTo>
                    <a:pt x="190881" y="113443"/>
                  </a:lnTo>
                  <a:lnTo>
                    <a:pt x="288988" y="56674"/>
                  </a:lnTo>
                  <a:lnTo>
                    <a:pt x="319945" y="109919"/>
                  </a:lnTo>
                  <a:lnTo>
                    <a:pt x="221552" y="166688"/>
                  </a:lnTo>
                  <a:lnTo>
                    <a:pt x="319945" y="223457"/>
                  </a:lnTo>
                  <a:lnTo>
                    <a:pt x="288988" y="276701"/>
                  </a:lnTo>
                  <a:lnTo>
                    <a:pt x="190881" y="2202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35">
            <a:hlinkClick r:id="" action="ppaction://hlinkshowjump?jump=nextslide"/>
          </p:cNvPr>
          <p:cNvSpPr/>
          <p:nvPr/>
        </p:nvSpPr>
        <p:spPr>
          <a:xfrm>
            <a:off x="6606167" y="1243348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2419449" y="3499424"/>
            <a:ext cx="6017100" cy="15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MECANICA</a:t>
            </a: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3803900" y="228599"/>
            <a:ext cx="5111400" cy="2844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Eu sunt </a:t>
            </a:r>
            <a:r>
              <a:rPr lang="en-US" dirty="0" err="1">
                <a:solidFill>
                  <a:schemeClr val="dk1"/>
                </a:solidFill>
              </a:rPr>
              <a:t>compus</a:t>
            </a:r>
            <a:r>
              <a:rPr lang="en-US" dirty="0">
                <a:solidFill>
                  <a:schemeClr val="dk1"/>
                </a:solidFill>
              </a:rPr>
              <a:t> din </a:t>
            </a:r>
            <a:r>
              <a:rPr lang="en-US" dirty="0" err="1">
                <a:solidFill>
                  <a:schemeClr val="dk1"/>
                </a:solidFill>
              </a:rPr>
              <a:t>următoarele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componente</a:t>
            </a:r>
            <a:r>
              <a:rPr lang="en-US" dirty="0">
                <a:solidFill>
                  <a:schemeClr val="dk1"/>
                </a:solidFill>
              </a:rPr>
              <a:t>:</a:t>
            </a:r>
          </a:p>
          <a:p>
            <a:pPr marL="241300" lvl="0" indent="-203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4 </a:t>
            </a:r>
            <a:r>
              <a:rPr lang="en-US" dirty="0" err="1"/>
              <a:t>Motoare</a:t>
            </a:r>
            <a:r>
              <a:rPr lang="en-US" dirty="0"/>
              <a:t> DC N20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/>
              <a:t>S</a:t>
            </a:r>
            <a:r>
              <a:rPr lang="en-US" dirty="0" err="1">
                <a:solidFill>
                  <a:schemeClr val="dk1"/>
                </a:solidFill>
              </a:rPr>
              <a:t>ervomotoare</a:t>
            </a:r>
            <a:r>
              <a:rPr lang="en-US" dirty="0">
                <a:solidFill>
                  <a:schemeClr val="dk1"/>
                </a:solidFill>
              </a:rPr>
              <a:t> MG996R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Placa de </a:t>
            </a:r>
            <a:r>
              <a:rPr lang="en-US" dirty="0" err="1"/>
              <a:t>dezvoltare</a:t>
            </a:r>
            <a:r>
              <a:rPr lang="en-US" dirty="0"/>
              <a:t> Arduino Uno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Raspberry Pi 4 Model B 4GB Ram</a:t>
            </a:r>
          </a:p>
          <a:p>
            <a:pPr marL="241300" lvl="0" indent="-203200">
              <a:buSzPts val="1200"/>
            </a:pPr>
            <a:r>
              <a:rPr lang="en-US" dirty="0"/>
              <a:t>1 Raspberry Pi Camera Module 3 Wide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2 L298N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2 XL4016 Buck converter</a:t>
            </a:r>
            <a:endParaRPr lang="en-US" dirty="0">
              <a:solidFill>
                <a:schemeClr val="dk1"/>
              </a:solidFill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/>
              <a:t>1 </a:t>
            </a:r>
            <a:r>
              <a:rPr lang="en-US" dirty="0" err="1"/>
              <a:t>Powerbank</a:t>
            </a:r>
            <a:r>
              <a:rPr lang="en-US" dirty="0"/>
              <a:t> 10.000mAh</a:t>
            </a: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3 </a:t>
            </a:r>
            <a:r>
              <a:rPr lang="en-US" dirty="0" err="1">
                <a:solidFill>
                  <a:schemeClr val="dk1"/>
                </a:solidFill>
              </a:rPr>
              <a:t>Baterii</a:t>
            </a:r>
            <a:r>
              <a:rPr lang="en-US" dirty="0">
                <a:solidFill>
                  <a:schemeClr val="dk1"/>
                </a:solidFill>
              </a:rPr>
              <a:t> 18650 3.7V 2500mAh</a:t>
            </a:r>
            <a:endParaRPr lang="en-US" dirty="0"/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</a:rPr>
              <a:t>1 Mini Breadboard</a:t>
            </a:r>
          </a:p>
          <a:p>
            <a:pPr marL="241300" lvl="0" indent="-203200">
              <a:buSzPts val="1200"/>
            </a:pPr>
            <a:r>
              <a:rPr lang="en-US" dirty="0"/>
              <a:t>2 </a:t>
            </a:r>
            <a:r>
              <a:rPr lang="en-US" dirty="0" err="1"/>
              <a:t>Condensatori</a:t>
            </a:r>
            <a:r>
              <a:rPr lang="en-US" dirty="0"/>
              <a:t> </a:t>
            </a:r>
            <a:r>
              <a:rPr lang="en-US" dirty="0" err="1"/>
              <a:t>electrolitici</a:t>
            </a:r>
            <a:r>
              <a:rPr lang="en-US" dirty="0"/>
              <a:t> 1000</a:t>
            </a:r>
            <a:r>
              <a:rPr lang="ro-RO" dirty="0"/>
              <a:t>μ</a:t>
            </a:r>
            <a:r>
              <a:rPr lang="en-US" dirty="0"/>
              <a:t>F + 2 </a:t>
            </a:r>
            <a:r>
              <a:rPr lang="en-US" dirty="0" err="1"/>
              <a:t>ceramici</a:t>
            </a:r>
            <a:r>
              <a:rPr lang="en-US" dirty="0"/>
              <a:t> 100pF</a:t>
            </a:r>
          </a:p>
          <a:p>
            <a:pPr marL="241300" lvl="0" indent="-203200">
              <a:buSzPts val="1200"/>
            </a:pPr>
            <a:r>
              <a:rPr lang="en-US" dirty="0"/>
              <a:t>1 PCA9685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Ele </a:t>
            </a:r>
            <a:r>
              <a:rPr lang="en-US" dirty="0" err="1"/>
              <a:t>îmi</a:t>
            </a:r>
            <a:r>
              <a:rPr lang="en-US" dirty="0"/>
              <a:t> </a:t>
            </a:r>
            <a:r>
              <a:rPr lang="en-US" dirty="0" err="1"/>
              <a:t>oferă</a:t>
            </a:r>
            <a:r>
              <a:rPr lang="en-US" dirty="0"/>
              <a:t> </a:t>
            </a:r>
            <a:r>
              <a:rPr lang="en-US" dirty="0" err="1"/>
              <a:t>posibilitatea</a:t>
            </a:r>
            <a:r>
              <a:rPr lang="en-US" dirty="0"/>
              <a:t> de a </a:t>
            </a:r>
            <a:r>
              <a:rPr lang="en-US" dirty="0" err="1"/>
              <a:t>mă</a:t>
            </a:r>
            <a:r>
              <a:rPr lang="en-US" dirty="0"/>
              <a:t> </a:t>
            </a:r>
            <a:r>
              <a:rPr lang="en-US" dirty="0" err="1"/>
              <a:t>deplasa</a:t>
            </a:r>
            <a:r>
              <a:rPr lang="en-US" dirty="0"/>
              <a:t> pe </a:t>
            </a:r>
            <a:r>
              <a:rPr lang="en-US" dirty="0" err="1"/>
              <a:t>patru</a:t>
            </a:r>
            <a:r>
              <a:rPr lang="en-US" dirty="0"/>
              <a:t> roti </a:t>
            </a:r>
            <a:r>
              <a:rPr lang="en-US" dirty="0" err="1"/>
              <a:t>și</a:t>
            </a:r>
            <a:r>
              <a:rPr lang="en-US" dirty="0"/>
              <a:t> de a </a:t>
            </a:r>
            <a:r>
              <a:rPr lang="en-US" dirty="0" err="1"/>
              <a:t>utiliza</a:t>
            </a:r>
            <a:r>
              <a:rPr lang="en-US" dirty="0"/>
              <a:t> un </a:t>
            </a:r>
            <a:r>
              <a:rPr lang="en-US" dirty="0" err="1"/>
              <a:t>braț</a:t>
            </a:r>
            <a:r>
              <a:rPr lang="en-US" dirty="0"/>
              <a:t> robotic cu 2 grade de libertate.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În</a:t>
            </a:r>
            <a:r>
              <a:rPr lang="en-US" dirty="0"/>
              <a:t> spate am un </a:t>
            </a:r>
            <a:r>
              <a:rPr lang="en-US" dirty="0" err="1"/>
              <a:t>coș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adun</a:t>
            </a:r>
            <a:r>
              <a:rPr lang="en-US" dirty="0"/>
              <a:t> </a:t>
            </a:r>
            <a:r>
              <a:rPr lang="en-US" dirty="0" err="1"/>
              <a:t>gunoiul</a:t>
            </a:r>
            <a:r>
              <a:rPr lang="en-US" dirty="0"/>
              <a:t> pe care il </a:t>
            </a:r>
            <a:r>
              <a:rPr lang="en-US" dirty="0" err="1"/>
              <a:t>strâng</a:t>
            </a:r>
            <a:r>
              <a:rPr lang="en-US" dirty="0"/>
              <a:t>.</a:t>
            </a:r>
          </a:p>
        </p:txBody>
      </p:sp>
      <p:sp>
        <p:nvSpPr>
          <p:cNvPr id="225" name="Google Shape;225;p30">
            <a:hlinkClick r:id="" action="ppaction://hlinkshowjump?jump=nextslide"/>
          </p:cNvPr>
          <p:cNvSpPr/>
          <p:nvPr/>
        </p:nvSpPr>
        <p:spPr>
          <a:xfrm rot="-5400000" flipH="1">
            <a:off x="8742903" y="4602131"/>
            <a:ext cx="172879" cy="172116"/>
          </a:xfrm>
          <a:custGeom>
            <a:avLst/>
            <a:gdLst/>
            <a:ahLst/>
            <a:cxnLst/>
            <a:rect l="l" t="t" r="r" b="b"/>
            <a:pathLst>
              <a:path w="345757" h="344233" extrusionOk="0">
                <a:moveTo>
                  <a:pt x="191071" y="0"/>
                </a:moveTo>
                <a:lnTo>
                  <a:pt x="191071" y="286512"/>
                </a:lnTo>
                <a:lnTo>
                  <a:pt x="345757" y="130493"/>
                </a:lnTo>
                <a:lnTo>
                  <a:pt x="345757" y="173736"/>
                </a:lnTo>
                <a:lnTo>
                  <a:pt x="175546" y="344234"/>
                </a:lnTo>
                <a:lnTo>
                  <a:pt x="0" y="173736"/>
                </a:lnTo>
                <a:lnTo>
                  <a:pt x="0" y="130493"/>
                </a:lnTo>
                <a:lnTo>
                  <a:pt x="161639" y="288608"/>
                </a:lnTo>
                <a:lnTo>
                  <a:pt x="161639" y="0"/>
                </a:lnTo>
                <a:lnTo>
                  <a:pt x="1911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Placeholder 4" descr="A robot on a wooden floor&#10;&#10;AI-generated content may be incorrect.">
            <a:extLst>
              <a:ext uri="{FF2B5EF4-FFF2-40B4-BE49-F238E27FC236}">
                <a16:creationId xmlns:a16="http://schemas.microsoft.com/office/drawing/2014/main" id="{74949A49-2CCA-F70A-D673-1718A8970ED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8504" b="8504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4088680" y="4159219"/>
            <a:ext cx="4826720" cy="97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ELECTRONICĂ</a:t>
            </a:r>
            <a:endParaRPr sz="5400" dirty="0"/>
          </a:p>
        </p:txBody>
      </p:sp>
      <p:sp>
        <p:nvSpPr>
          <p:cNvPr id="263" name="Google Shape;263;p33"/>
          <p:cNvSpPr txBox="1">
            <a:spLocks noGrp="1"/>
          </p:cNvSpPr>
          <p:nvPr>
            <p:ph type="subTitle" idx="3"/>
          </p:nvPr>
        </p:nvSpPr>
        <p:spPr>
          <a:xfrm>
            <a:off x="515285" y="1336060"/>
            <a:ext cx="3488471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Folosesc</a:t>
            </a:r>
            <a:r>
              <a:rPr lang="en-US" dirty="0"/>
              <a:t> Raspberry Pi 4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gestiona</a:t>
            </a:r>
            <a:r>
              <a:rPr lang="en-US" dirty="0"/>
              <a:t> </a:t>
            </a:r>
            <a:r>
              <a:rPr lang="en-US" dirty="0" err="1"/>
              <a:t>comenzile</a:t>
            </a:r>
            <a:r>
              <a:rPr lang="en-US" dirty="0"/>
              <a:t> </a:t>
            </a:r>
            <a:r>
              <a:rPr lang="en-US" dirty="0" err="1"/>
              <a:t>primite</a:t>
            </a:r>
            <a:r>
              <a:rPr lang="en-US" dirty="0"/>
              <a:t> de pe site de la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a le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Arduino.</a:t>
            </a:r>
            <a:endParaRPr dirty="0"/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4"/>
          </p:nvPr>
        </p:nvSpPr>
        <p:spPr>
          <a:xfrm>
            <a:off x="2918448" y="608643"/>
            <a:ext cx="4343400" cy="8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 un singur senzor: camera mea prin care fac streaming pentru a-ți putea observa mișcările.</a:t>
            </a:r>
            <a:endParaRPr dirty="0"/>
          </a:p>
        </p:txBody>
      </p:sp>
      <p:sp>
        <p:nvSpPr>
          <p:cNvPr id="265" name="Google Shape;265;p33"/>
          <p:cNvSpPr txBox="1">
            <a:spLocks noGrp="1"/>
          </p:cNvSpPr>
          <p:nvPr>
            <p:ph type="subTitle" idx="1"/>
          </p:nvPr>
        </p:nvSpPr>
        <p:spPr>
          <a:xfrm>
            <a:off x="1220778" y="1012135"/>
            <a:ext cx="1852755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MICROPROCESORUL</a:t>
            </a:r>
            <a:endParaRPr dirty="0"/>
          </a:p>
        </p:txBody>
      </p:sp>
      <p:sp>
        <p:nvSpPr>
          <p:cNvPr id="266" name="Google Shape;266;p33"/>
          <p:cNvSpPr txBox="1">
            <a:spLocks noGrp="1"/>
          </p:cNvSpPr>
          <p:nvPr>
            <p:ph type="subTitle" idx="2"/>
          </p:nvPr>
        </p:nvSpPr>
        <p:spPr>
          <a:xfrm>
            <a:off x="4572000" y="282517"/>
            <a:ext cx="971849" cy="3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SENZORI</a:t>
            </a:r>
            <a:endParaRPr dirty="0"/>
          </a:p>
        </p:txBody>
      </p:sp>
      <p:sp>
        <p:nvSpPr>
          <p:cNvPr id="267" name="Google Shape;267;p33">
            <a:hlinkClick r:id="" action="ppaction://hlinkshowjump?jump=nextslide"/>
          </p:cNvPr>
          <p:cNvSpPr/>
          <p:nvPr/>
        </p:nvSpPr>
        <p:spPr>
          <a:xfrm>
            <a:off x="1314442" y="358452"/>
            <a:ext cx="137541" cy="137636"/>
          </a:xfrm>
          <a:custGeom>
            <a:avLst/>
            <a:gdLst/>
            <a:ahLst/>
            <a:cxnLst/>
            <a:rect l="l" t="t" r="r" b="b"/>
            <a:pathLst>
              <a:path w="275082" h="275272" extrusionOk="0">
                <a:moveTo>
                  <a:pt x="38100" y="22003"/>
                </a:moveTo>
                <a:lnTo>
                  <a:pt x="242030" y="226219"/>
                </a:lnTo>
                <a:lnTo>
                  <a:pt x="242030" y="0"/>
                </a:lnTo>
                <a:lnTo>
                  <a:pt x="275082" y="30671"/>
                </a:lnTo>
                <a:lnTo>
                  <a:pt x="275082" y="275273"/>
                </a:lnTo>
                <a:lnTo>
                  <a:pt x="30671" y="275273"/>
                </a:lnTo>
                <a:lnTo>
                  <a:pt x="0" y="244602"/>
                </a:lnTo>
                <a:lnTo>
                  <a:pt x="219742" y="244602"/>
                </a:lnTo>
                <a:lnTo>
                  <a:pt x="17240" y="42958"/>
                </a:lnTo>
                <a:lnTo>
                  <a:pt x="38195" y="2200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33"/>
          <p:cNvGrpSpPr/>
          <p:nvPr/>
        </p:nvGrpSpPr>
        <p:grpSpPr>
          <a:xfrm>
            <a:off x="8263023" y="1400323"/>
            <a:ext cx="538088" cy="218361"/>
            <a:chOff x="2122773" y="4690110"/>
            <a:chExt cx="538088" cy="218361"/>
          </a:xfrm>
        </p:grpSpPr>
        <p:sp>
          <p:nvSpPr>
            <p:cNvPr id="269" name="Google Shape;269;p33"/>
            <p:cNvSpPr/>
            <p:nvPr/>
          </p:nvSpPr>
          <p:spPr>
            <a:xfrm>
              <a:off x="2122773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593472" y="4690110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216248" y="4713065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426321" y="4729806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Google Shape;265;p33">
            <a:extLst>
              <a:ext uri="{FF2B5EF4-FFF2-40B4-BE49-F238E27FC236}">
                <a16:creationId xmlns:a16="http://schemas.microsoft.com/office/drawing/2014/main" id="{E1995C9A-8E67-C527-CA4E-BEE4847C8C8C}"/>
              </a:ext>
            </a:extLst>
          </p:cNvPr>
          <p:cNvSpPr txBox="1">
            <a:spLocks/>
          </p:cNvSpPr>
          <p:nvPr/>
        </p:nvSpPr>
        <p:spPr>
          <a:xfrm>
            <a:off x="6046038" y="1578988"/>
            <a:ext cx="2088064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MICROCONTROLERELE</a:t>
            </a:r>
          </a:p>
        </p:txBody>
      </p:sp>
      <p:sp>
        <p:nvSpPr>
          <p:cNvPr id="5" name="Google Shape;263;p33">
            <a:extLst>
              <a:ext uri="{FF2B5EF4-FFF2-40B4-BE49-F238E27FC236}">
                <a16:creationId xmlns:a16="http://schemas.microsoft.com/office/drawing/2014/main" id="{50BC9715-69E2-30C6-B732-A0F0C13A797E}"/>
              </a:ext>
            </a:extLst>
          </p:cNvPr>
          <p:cNvSpPr txBox="1">
            <a:spLocks/>
          </p:cNvSpPr>
          <p:nvPr/>
        </p:nvSpPr>
        <p:spPr>
          <a:xfrm>
            <a:off x="5138351" y="1850661"/>
            <a:ext cx="3488471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 algn="r"/>
            <a:r>
              <a:rPr lang="en-US" dirty="0"/>
              <a:t>Cu </a:t>
            </a:r>
            <a:r>
              <a:rPr lang="en-US" dirty="0" err="1"/>
              <a:t>ajutorul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Arduino UNO </a:t>
            </a:r>
            <a:r>
              <a:rPr lang="en-US" dirty="0" err="1"/>
              <a:t>controlez</a:t>
            </a:r>
            <a:r>
              <a:rPr lang="en-US" dirty="0"/>
              <a:t>: </a:t>
            </a:r>
            <a:r>
              <a:rPr lang="en-US" dirty="0" err="1"/>
              <a:t>roțile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deplasare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brațul</a:t>
            </a:r>
            <a:r>
              <a:rPr lang="en-US" dirty="0"/>
              <a:t> robotic.</a:t>
            </a:r>
          </a:p>
        </p:txBody>
      </p:sp>
      <p:sp>
        <p:nvSpPr>
          <p:cNvPr id="6" name="Google Shape;265;p33">
            <a:extLst>
              <a:ext uri="{FF2B5EF4-FFF2-40B4-BE49-F238E27FC236}">
                <a16:creationId xmlns:a16="http://schemas.microsoft.com/office/drawing/2014/main" id="{37CEA275-D12D-DDA2-5AEA-157C3AAF087F}"/>
              </a:ext>
            </a:extLst>
          </p:cNvPr>
          <p:cNvSpPr txBox="1">
            <a:spLocks/>
          </p:cNvSpPr>
          <p:nvPr/>
        </p:nvSpPr>
        <p:spPr>
          <a:xfrm>
            <a:off x="1832056" y="2345329"/>
            <a:ext cx="336231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Mono"/>
              <a:buNone/>
              <a:defRPr sz="14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/>
              <a:t>COMPONENTE ELECTRONICE ACTIVE</a:t>
            </a:r>
          </a:p>
        </p:txBody>
      </p:sp>
      <p:sp>
        <p:nvSpPr>
          <p:cNvPr id="8" name="Google Shape;263;p33">
            <a:extLst>
              <a:ext uri="{FF2B5EF4-FFF2-40B4-BE49-F238E27FC236}">
                <a16:creationId xmlns:a16="http://schemas.microsoft.com/office/drawing/2014/main" id="{83FFE8FC-0667-801D-AC0E-8FC397556154}"/>
              </a:ext>
            </a:extLst>
          </p:cNvPr>
          <p:cNvSpPr txBox="1">
            <a:spLocks/>
          </p:cNvSpPr>
          <p:nvPr/>
        </p:nvSpPr>
        <p:spPr>
          <a:xfrm>
            <a:off x="594127" y="2649532"/>
            <a:ext cx="5719759" cy="185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ace Mono"/>
              <a:buNone/>
              <a:defRPr sz="12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indent="0"/>
            <a:r>
              <a:rPr lang="en-US" dirty="0" err="1"/>
              <a:t>Utilizez</a:t>
            </a:r>
            <a:r>
              <a:rPr lang="en-US" dirty="0"/>
              <a:t> 1 Pi Camera </a:t>
            </a:r>
            <a:r>
              <a:rPr lang="en-US" dirty="0" err="1"/>
              <a:t>conectat</a:t>
            </a:r>
            <a:r>
              <a:rPr lang="en-US" dirty="0"/>
              <a:t> la Raspberry-ul </a:t>
            </a:r>
            <a:r>
              <a:rPr lang="en-US" dirty="0" err="1"/>
              <a:t>alimentat</a:t>
            </a:r>
            <a:r>
              <a:rPr lang="en-US" dirty="0"/>
              <a:t> de </a:t>
            </a:r>
            <a:r>
              <a:rPr lang="en-US" dirty="0" err="1"/>
              <a:t>Powerbank</a:t>
            </a:r>
            <a:r>
              <a:rPr lang="en-US" dirty="0"/>
              <a:t>-ul de 10.000mAh </a:t>
            </a:r>
            <a:r>
              <a:rPr lang="en-US" dirty="0" err="1"/>
              <a:t>printr</a:t>
            </a:r>
            <a:r>
              <a:rPr lang="en-US" dirty="0"/>
              <a:t>-un </a:t>
            </a:r>
            <a:r>
              <a:rPr lang="en-US" dirty="0" err="1"/>
              <a:t>cablu</a:t>
            </a:r>
            <a:r>
              <a:rPr lang="en-US" dirty="0"/>
              <a:t> cu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capete</a:t>
            </a:r>
            <a:r>
              <a:rPr lang="en-US" dirty="0"/>
              <a:t> USB-C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transmite</a:t>
            </a:r>
            <a:r>
              <a:rPr lang="en-US" dirty="0"/>
              <a:t> un livestream pe website; 4 </a:t>
            </a:r>
            <a:r>
              <a:rPr lang="en-US" dirty="0" err="1"/>
              <a:t>motoare</a:t>
            </a:r>
            <a:r>
              <a:rPr lang="en-US" dirty="0"/>
              <a:t> DC N20 </a:t>
            </a:r>
            <a:r>
              <a:rPr lang="en-US" dirty="0" err="1"/>
              <a:t>conectate</a:t>
            </a:r>
            <a:r>
              <a:rPr lang="en-US" dirty="0"/>
              <a:t> la 2 L298N care sunt </a:t>
            </a:r>
            <a:r>
              <a:rPr lang="en-US" dirty="0" err="1"/>
              <a:t>alimentate</a:t>
            </a:r>
            <a:r>
              <a:rPr lang="en-US" dirty="0"/>
              <a:t> </a:t>
            </a:r>
            <a:r>
              <a:rPr lang="en-US" dirty="0" err="1"/>
              <a:t>dintr</a:t>
            </a:r>
            <a:r>
              <a:rPr lang="en-US" dirty="0"/>
              <a:t>-un buck converter XL4016 cu 8V; 1 PCA9685 care </a:t>
            </a:r>
            <a:r>
              <a:rPr lang="en-US" dirty="0" err="1"/>
              <a:t>transmite</a:t>
            </a:r>
            <a:r>
              <a:rPr lang="en-US" dirty="0"/>
              <a:t> </a:t>
            </a:r>
            <a:r>
              <a:rPr lang="en-US" dirty="0" err="1"/>
              <a:t>semnalele</a:t>
            </a:r>
            <a:r>
              <a:rPr lang="en-US" dirty="0"/>
              <a:t> din Arduino </a:t>
            </a:r>
            <a:r>
              <a:rPr lang="en-US" dirty="0" err="1"/>
              <a:t>prin</a:t>
            </a:r>
            <a:r>
              <a:rPr lang="en-US" dirty="0"/>
              <a:t> I2C la 3 </a:t>
            </a:r>
            <a:r>
              <a:rPr lang="en-US" dirty="0" err="1"/>
              <a:t>Servomotoare</a:t>
            </a:r>
            <a:r>
              <a:rPr lang="en-US" dirty="0"/>
              <a:t> MG996R </a:t>
            </a:r>
            <a:r>
              <a:rPr lang="en-US" dirty="0" err="1"/>
              <a:t>alimentate</a:t>
            </a:r>
            <a:r>
              <a:rPr lang="en-US" dirty="0"/>
              <a:t> din alt buck converter XL4016 cu 6v;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XL4016 sunt </a:t>
            </a:r>
            <a:r>
              <a:rPr lang="en-US" dirty="0" err="1"/>
              <a:t>alimentate</a:t>
            </a:r>
            <a:r>
              <a:rPr lang="en-US" dirty="0"/>
              <a:t> de 3 </a:t>
            </a:r>
            <a:r>
              <a:rPr lang="en-US" dirty="0" err="1"/>
              <a:t>baterii</a:t>
            </a:r>
            <a:r>
              <a:rPr lang="en-US" dirty="0"/>
              <a:t> 18650 de 3.7V </a:t>
            </a:r>
            <a:r>
              <a:rPr lang="en-US" dirty="0" err="1"/>
              <a:t>si</a:t>
            </a:r>
            <a:r>
              <a:rPr lang="en-US" dirty="0"/>
              <a:t> 2500mAh.   </a:t>
            </a:r>
          </a:p>
        </p:txBody>
      </p:sp>
      <p:pic>
        <p:nvPicPr>
          <p:cNvPr id="3" name="Picture 2" descr="A close up of a device&#10;&#10;AI-generated content may be incorrect.">
            <a:extLst>
              <a:ext uri="{FF2B5EF4-FFF2-40B4-BE49-F238E27FC236}">
                <a16:creationId xmlns:a16="http://schemas.microsoft.com/office/drawing/2014/main" id="{7CB73B46-8CEC-ACF8-F0C6-C666AF0C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45" t="14718" r="13305" b="37656"/>
          <a:stretch>
            <a:fillRect/>
          </a:stretch>
        </p:blipFill>
        <p:spPr>
          <a:xfrm>
            <a:off x="7123773" y="282517"/>
            <a:ext cx="1049365" cy="10535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3F8C5614-3CDD-7FD2-6EC3-02F32CC7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15" t="11305" r="15029" b="18111"/>
          <a:stretch>
            <a:fillRect/>
          </a:stretch>
        </p:blipFill>
        <p:spPr>
          <a:xfrm rot="151504">
            <a:off x="21996" y="482230"/>
            <a:ext cx="1261030" cy="9137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group of electrical devices on a table&#10;&#10;AI-generated content may be incorrect.">
            <a:extLst>
              <a:ext uri="{FF2B5EF4-FFF2-40B4-BE49-F238E27FC236}">
                <a16:creationId xmlns:a16="http://schemas.microsoft.com/office/drawing/2014/main" id="{70027A6F-8591-311F-1982-DF9443696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886" y="2820300"/>
            <a:ext cx="2487225" cy="13990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442048" y="-715250"/>
            <a:ext cx="7969347" cy="23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Pixelify Sans" panose="020B0604020202020204" charset="0"/>
                <a:ea typeface="Space Mono"/>
                <a:cs typeface="Space Mono"/>
                <a:sym typeface="Space Mono"/>
              </a:rPr>
              <a:t>ACESTA ESTE</a:t>
            </a:r>
            <a:r>
              <a:rPr lang="en-US" sz="4400" dirty="0">
                <a:latin typeface="Pixelify Sans" panose="020B0604020202020204" charset="0"/>
                <a:ea typeface="Space Mono"/>
                <a:cs typeface="Space Mono"/>
              </a:rPr>
              <a:t>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C</a:t>
            </a:r>
            <a:r>
              <a:rPr lang="en-US" sz="4400" dirty="0"/>
              <a:t>ORPUL </a:t>
            </a:r>
            <a:r>
              <a:rPr lang="en-US" sz="4400" dirty="0">
                <a:latin typeface="Luxurious Script"/>
                <a:ea typeface="Luxurious Script"/>
                <a:cs typeface="Luxurious Script"/>
                <a:sym typeface="Luxurious Script"/>
              </a:rPr>
              <a:t>M</a:t>
            </a:r>
            <a:r>
              <a:rPr lang="en-US" sz="4400" dirty="0"/>
              <a:t>EU</a:t>
            </a:r>
          </a:p>
        </p:txBody>
      </p:sp>
      <p:grpSp>
        <p:nvGrpSpPr>
          <p:cNvPr id="237" name="Google Shape;237;p31"/>
          <p:cNvGrpSpPr/>
          <p:nvPr/>
        </p:nvGrpSpPr>
        <p:grpSpPr>
          <a:xfrm>
            <a:off x="944787" y="4609951"/>
            <a:ext cx="766688" cy="218361"/>
            <a:chOff x="1045410" y="4585535"/>
            <a:chExt cx="766688" cy="218361"/>
          </a:xfrm>
        </p:grpSpPr>
        <p:sp>
          <p:nvSpPr>
            <p:cNvPr id="238" name="Google Shape;238;p31"/>
            <p:cNvSpPr/>
            <p:nvPr/>
          </p:nvSpPr>
          <p:spPr>
            <a:xfrm>
              <a:off x="1045410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86201" y="436721"/>
                  </a:moveTo>
                  <a:lnTo>
                    <a:pt x="86201" y="349091"/>
                  </a:lnTo>
                  <a:lnTo>
                    <a:pt x="43339" y="349091"/>
                  </a:lnTo>
                  <a:lnTo>
                    <a:pt x="43339" y="263366"/>
                  </a:lnTo>
                  <a:lnTo>
                    <a:pt x="0" y="263366"/>
                  </a:lnTo>
                  <a:lnTo>
                    <a:pt x="0" y="172403"/>
                  </a:lnTo>
                  <a:lnTo>
                    <a:pt x="43339" y="172403"/>
                  </a:lnTo>
                  <a:lnTo>
                    <a:pt x="43339" y="85725"/>
                  </a:lnTo>
                  <a:lnTo>
                    <a:pt x="86201" y="85725"/>
                  </a:lnTo>
                  <a:lnTo>
                    <a:pt x="86201" y="0"/>
                  </a:lnTo>
                  <a:lnTo>
                    <a:pt x="134779" y="0"/>
                  </a:lnTo>
                  <a:lnTo>
                    <a:pt x="134779" y="90488"/>
                  </a:lnTo>
                  <a:lnTo>
                    <a:pt x="90964" y="90488"/>
                  </a:lnTo>
                  <a:lnTo>
                    <a:pt x="90964" y="177165"/>
                  </a:lnTo>
                  <a:lnTo>
                    <a:pt x="48101" y="177165"/>
                  </a:lnTo>
                  <a:lnTo>
                    <a:pt x="48101" y="258604"/>
                  </a:lnTo>
                  <a:lnTo>
                    <a:pt x="90964" y="258604"/>
                  </a:lnTo>
                  <a:lnTo>
                    <a:pt x="90964" y="345758"/>
                  </a:lnTo>
                  <a:lnTo>
                    <a:pt x="134779" y="345758"/>
                  </a:lnTo>
                  <a:lnTo>
                    <a:pt x="134779" y="436721"/>
                  </a:lnTo>
                  <a:lnTo>
                    <a:pt x="86201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744709" y="4585535"/>
              <a:ext cx="67389" cy="218361"/>
            </a:xfrm>
            <a:custGeom>
              <a:avLst/>
              <a:gdLst/>
              <a:ahLst/>
              <a:cxnLst/>
              <a:rect l="l" t="t" r="r" b="b"/>
              <a:pathLst>
                <a:path w="134778" h="436721" extrusionOk="0">
                  <a:moveTo>
                    <a:pt x="0" y="436721"/>
                  </a:moveTo>
                  <a:lnTo>
                    <a:pt x="0" y="345758"/>
                  </a:lnTo>
                  <a:lnTo>
                    <a:pt x="43339" y="345758"/>
                  </a:lnTo>
                  <a:lnTo>
                    <a:pt x="43339" y="258604"/>
                  </a:lnTo>
                  <a:lnTo>
                    <a:pt x="86677" y="258604"/>
                  </a:lnTo>
                  <a:lnTo>
                    <a:pt x="86677" y="177165"/>
                  </a:lnTo>
                  <a:lnTo>
                    <a:pt x="43339" y="177165"/>
                  </a:lnTo>
                  <a:lnTo>
                    <a:pt x="43339" y="90488"/>
                  </a:lnTo>
                  <a:lnTo>
                    <a:pt x="0" y="90488"/>
                  </a:lnTo>
                  <a:lnTo>
                    <a:pt x="0" y="0"/>
                  </a:lnTo>
                  <a:lnTo>
                    <a:pt x="48101" y="0"/>
                  </a:lnTo>
                  <a:lnTo>
                    <a:pt x="48101" y="85725"/>
                  </a:lnTo>
                  <a:lnTo>
                    <a:pt x="91440" y="85725"/>
                  </a:lnTo>
                  <a:lnTo>
                    <a:pt x="91440" y="172403"/>
                  </a:lnTo>
                  <a:lnTo>
                    <a:pt x="134779" y="172403"/>
                  </a:lnTo>
                  <a:lnTo>
                    <a:pt x="134779" y="263366"/>
                  </a:lnTo>
                  <a:lnTo>
                    <a:pt x="91440" y="263366"/>
                  </a:lnTo>
                  <a:lnTo>
                    <a:pt x="91440" y="349091"/>
                  </a:lnTo>
                  <a:lnTo>
                    <a:pt x="48101" y="349091"/>
                  </a:lnTo>
                  <a:lnTo>
                    <a:pt x="48101" y="436721"/>
                  </a:lnTo>
                  <a:lnTo>
                    <a:pt x="0" y="4367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1"/>
            <p:cNvSpPr/>
            <p:nvPr/>
          </p:nvSpPr>
          <p:spPr>
            <a:xfrm flipH="1">
              <a:off x="1563795" y="4608490"/>
              <a:ext cx="154828" cy="172450"/>
            </a:xfrm>
            <a:custGeom>
              <a:avLst/>
              <a:gdLst/>
              <a:ahLst/>
              <a:cxnLst/>
              <a:rect l="l" t="t" r="r" b="b"/>
              <a:pathLst>
                <a:path w="309657" h="344900" extrusionOk="0">
                  <a:moveTo>
                    <a:pt x="118110" y="306324"/>
                  </a:moveTo>
                  <a:cubicBezTo>
                    <a:pt x="118110" y="299657"/>
                    <a:pt x="118777" y="293465"/>
                    <a:pt x="120110" y="287655"/>
                  </a:cubicBezTo>
                  <a:cubicBezTo>
                    <a:pt x="121444" y="281845"/>
                    <a:pt x="123158" y="276130"/>
                    <a:pt x="125254" y="270605"/>
                  </a:cubicBezTo>
                  <a:cubicBezTo>
                    <a:pt x="127349" y="264986"/>
                    <a:pt x="129635" y="259366"/>
                    <a:pt x="132017" y="253555"/>
                  </a:cubicBezTo>
                  <a:cubicBezTo>
                    <a:pt x="134398" y="247745"/>
                    <a:pt x="136779" y="241459"/>
                    <a:pt x="138970" y="234601"/>
                  </a:cubicBezTo>
                  <a:cubicBezTo>
                    <a:pt x="141256" y="227743"/>
                    <a:pt x="143161" y="220313"/>
                    <a:pt x="144875" y="212122"/>
                  </a:cubicBezTo>
                  <a:cubicBezTo>
                    <a:pt x="146590" y="204026"/>
                    <a:pt x="147638" y="194691"/>
                    <a:pt x="148114" y="184309"/>
                  </a:cubicBezTo>
                  <a:cubicBezTo>
                    <a:pt x="139446" y="190024"/>
                    <a:pt x="131921" y="195644"/>
                    <a:pt x="125635" y="201168"/>
                  </a:cubicBezTo>
                  <a:cubicBezTo>
                    <a:pt x="119348" y="206693"/>
                    <a:pt x="113824" y="212122"/>
                    <a:pt x="109156" y="217456"/>
                  </a:cubicBezTo>
                  <a:cubicBezTo>
                    <a:pt x="104394" y="222790"/>
                    <a:pt x="100108" y="227933"/>
                    <a:pt x="96203" y="232886"/>
                  </a:cubicBezTo>
                  <a:cubicBezTo>
                    <a:pt x="92297" y="237839"/>
                    <a:pt x="88487" y="242602"/>
                    <a:pt x="84677" y="247174"/>
                  </a:cubicBezTo>
                  <a:cubicBezTo>
                    <a:pt x="80867" y="251746"/>
                    <a:pt x="76771" y="256032"/>
                    <a:pt x="72390" y="260033"/>
                  </a:cubicBezTo>
                  <a:cubicBezTo>
                    <a:pt x="68009" y="264033"/>
                    <a:pt x="62770" y="267748"/>
                    <a:pt x="56960" y="270986"/>
                  </a:cubicBezTo>
                  <a:cubicBezTo>
                    <a:pt x="50292" y="275177"/>
                    <a:pt x="43148" y="277273"/>
                    <a:pt x="35528" y="277273"/>
                  </a:cubicBezTo>
                  <a:cubicBezTo>
                    <a:pt x="30766" y="277273"/>
                    <a:pt x="26194" y="276320"/>
                    <a:pt x="21908" y="274511"/>
                  </a:cubicBezTo>
                  <a:cubicBezTo>
                    <a:pt x="17621" y="272605"/>
                    <a:pt x="13906" y="270034"/>
                    <a:pt x="10668" y="266700"/>
                  </a:cubicBezTo>
                  <a:cubicBezTo>
                    <a:pt x="7429" y="263366"/>
                    <a:pt x="4858" y="259366"/>
                    <a:pt x="2858" y="254699"/>
                  </a:cubicBezTo>
                  <a:cubicBezTo>
                    <a:pt x="953" y="250031"/>
                    <a:pt x="0" y="244983"/>
                    <a:pt x="0" y="239554"/>
                  </a:cubicBezTo>
                  <a:cubicBezTo>
                    <a:pt x="0" y="233077"/>
                    <a:pt x="1714" y="227076"/>
                    <a:pt x="5144" y="221647"/>
                  </a:cubicBezTo>
                  <a:cubicBezTo>
                    <a:pt x="8572" y="216218"/>
                    <a:pt x="13621" y="211550"/>
                    <a:pt x="20479" y="207740"/>
                  </a:cubicBezTo>
                  <a:cubicBezTo>
                    <a:pt x="26384" y="204311"/>
                    <a:pt x="32099" y="201740"/>
                    <a:pt x="37814" y="199930"/>
                  </a:cubicBezTo>
                  <a:cubicBezTo>
                    <a:pt x="43434" y="198120"/>
                    <a:pt x="49244" y="196787"/>
                    <a:pt x="55054" y="195739"/>
                  </a:cubicBezTo>
                  <a:cubicBezTo>
                    <a:pt x="60865" y="194691"/>
                    <a:pt x="66961" y="193834"/>
                    <a:pt x="73152" y="192977"/>
                  </a:cubicBezTo>
                  <a:cubicBezTo>
                    <a:pt x="79438" y="192119"/>
                    <a:pt x="86011" y="190976"/>
                    <a:pt x="92964" y="189452"/>
                  </a:cubicBezTo>
                  <a:cubicBezTo>
                    <a:pt x="99822" y="188024"/>
                    <a:pt x="107252" y="185928"/>
                    <a:pt x="115253" y="183261"/>
                  </a:cubicBezTo>
                  <a:cubicBezTo>
                    <a:pt x="123254" y="180594"/>
                    <a:pt x="131826" y="176975"/>
                    <a:pt x="140970" y="172307"/>
                  </a:cubicBezTo>
                  <a:cubicBezTo>
                    <a:pt x="131636" y="167640"/>
                    <a:pt x="123063" y="164021"/>
                    <a:pt x="115157" y="161354"/>
                  </a:cubicBezTo>
                  <a:cubicBezTo>
                    <a:pt x="107252" y="158687"/>
                    <a:pt x="99822" y="156686"/>
                    <a:pt x="92964" y="155353"/>
                  </a:cubicBezTo>
                  <a:cubicBezTo>
                    <a:pt x="86106" y="153924"/>
                    <a:pt x="79438" y="152876"/>
                    <a:pt x="73152" y="152114"/>
                  </a:cubicBezTo>
                  <a:cubicBezTo>
                    <a:pt x="66866" y="151352"/>
                    <a:pt x="60865" y="150495"/>
                    <a:pt x="55054" y="149447"/>
                  </a:cubicBezTo>
                  <a:cubicBezTo>
                    <a:pt x="49244" y="148400"/>
                    <a:pt x="43529" y="147066"/>
                    <a:pt x="37814" y="145256"/>
                  </a:cubicBezTo>
                  <a:cubicBezTo>
                    <a:pt x="32195" y="143446"/>
                    <a:pt x="26384" y="140779"/>
                    <a:pt x="20479" y="137255"/>
                  </a:cubicBezTo>
                  <a:cubicBezTo>
                    <a:pt x="13621" y="133350"/>
                    <a:pt x="8572" y="128683"/>
                    <a:pt x="5144" y="123158"/>
                  </a:cubicBezTo>
                  <a:cubicBezTo>
                    <a:pt x="1714" y="117634"/>
                    <a:pt x="0" y="111633"/>
                    <a:pt x="0" y="105156"/>
                  </a:cubicBezTo>
                  <a:cubicBezTo>
                    <a:pt x="0" y="99727"/>
                    <a:pt x="953" y="94774"/>
                    <a:pt x="2858" y="90202"/>
                  </a:cubicBezTo>
                  <a:cubicBezTo>
                    <a:pt x="4763" y="85630"/>
                    <a:pt x="7429" y="81629"/>
                    <a:pt x="10668" y="78296"/>
                  </a:cubicBezTo>
                  <a:cubicBezTo>
                    <a:pt x="13906" y="74962"/>
                    <a:pt x="17717" y="72390"/>
                    <a:pt x="21908" y="70485"/>
                  </a:cubicBezTo>
                  <a:cubicBezTo>
                    <a:pt x="26194" y="68580"/>
                    <a:pt x="30671" y="67723"/>
                    <a:pt x="35528" y="67723"/>
                  </a:cubicBezTo>
                  <a:cubicBezTo>
                    <a:pt x="43148" y="67723"/>
                    <a:pt x="50292" y="69723"/>
                    <a:pt x="56960" y="73724"/>
                  </a:cubicBezTo>
                  <a:cubicBezTo>
                    <a:pt x="65818" y="78867"/>
                    <a:pt x="73057" y="84677"/>
                    <a:pt x="78772" y="91250"/>
                  </a:cubicBezTo>
                  <a:cubicBezTo>
                    <a:pt x="84487" y="97822"/>
                    <a:pt x="90297" y="104870"/>
                    <a:pt x="96203" y="112300"/>
                  </a:cubicBezTo>
                  <a:cubicBezTo>
                    <a:pt x="102108" y="119729"/>
                    <a:pt x="108966" y="127540"/>
                    <a:pt x="116777" y="135636"/>
                  </a:cubicBezTo>
                  <a:cubicBezTo>
                    <a:pt x="124587" y="143732"/>
                    <a:pt x="135064" y="152019"/>
                    <a:pt x="148019" y="160401"/>
                  </a:cubicBezTo>
                  <a:cubicBezTo>
                    <a:pt x="147542" y="150209"/>
                    <a:pt x="146495" y="140970"/>
                    <a:pt x="144780" y="132874"/>
                  </a:cubicBezTo>
                  <a:cubicBezTo>
                    <a:pt x="143066" y="124778"/>
                    <a:pt x="141065" y="117253"/>
                    <a:pt x="138875" y="110585"/>
                  </a:cubicBezTo>
                  <a:cubicBezTo>
                    <a:pt x="136588" y="103823"/>
                    <a:pt x="134303" y="97631"/>
                    <a:pt x="131921" y="91821"/>
                  </a:cubicBezTo>
                  <a:cubicBezTo>
                    <a:pt x="129540" y="86106"/>
                    <a:pt x="127254" y="80391"/>
                    <a:pt x="125159" y="74771"/>
                  </a:cubicBezTo>
                  <a:cubicBezTo>
                    <a:pt x="123063" y="69152"/>
                    <a:pt x="121349" y="63341"/>
                    <a:pt x="120015" y="57531"/>
                  </a:cubicBezTo>
                  <a:cubicBezTo>
                    <a:pt x="118681" y="51721"/>
                    <a:pt x="118015" y="45434"/>
                    <a:pt x="118015" y="38576"/>
                  </a:cubicBezTo>
                  <a:cubicBezTo>
                    <a:pt x="118015" y="32861"/>
                    <a:pt x="118872" y="27623"/>
                    <a:pt x="120587" y="22860"/>
                  </a:cubicBezTo>
                  <a:cubicBezTo>
                    <a:pt x="122301" y="18098"/>
                    <a:pt x="124778" y="14097"/>
                    <a:pt x="127921" y="10668"/>
                  </a:cubicBezTo>
                  <a:cubicBezTo>
                    <a:pt x="131064" y="7239"/>
                    <a:pt x="134969" y="4667"/>
                    <a:pt x="139446" y="2762"/>
                  </a:cubicBezTo>
                  <a:cubicBezTo>
                    <a:pt x="143923" y="857"/>
                    <a:pt x="148971" y="0"/>
                    <a:pt x="154591" y="0"/>
                  </a:cubicBezTo>
                  <a:cubicBezTo>
                    <a:pt x="165926" y="0"/>
                    <a:pt x="174879" y="3524"/>
                    <a:pt x="181451" y="10573"/>
                  </a:cubicBezTo>
                  <a:cubicBezTo>
                    <a:pt x="188024" y="17621"/>
                    <a:pt x="191357" y="26956"/>
                    <a:pt x="191357" y="38576"/>
                  </a:cubicBezTo>
                  <a:cubicBezTo>
                    <a:pt x="191357" y="45434"/>
                    <a:pt x="190691" y="51721"/>
                    <a:pt x="189357" y="57531"/>
                  </a:cubicBezTo>
                  <a:cubicBezTo>
                    <a:pt x="188024" y="63341"/>
                    <a:pt x="186404" y="69056"/>
                    <a:pt x="184404" y="74771"/>
                  </a:cubicBezTo>
                  <a:cubicBezTo>
                    <a:pt x="182404" y="80391"/>
                    <a:pt x="180118" y="86106"/>
                    <a:pt x="177641" y="91821"/>
                  </a:cubicBezTo>
                  <a:cubicBezTo>
                    <a:pt x="175165" y="97536"/>
                    <a:pt x="172784" y="103823"/>
                    <a:pt x="170593" y="110585"/>
                  </a:cubicBezTo>
                  <a:cubicBezTo>
                    <a:pt x="168307" y="117348"/>
                    <a:pt x="166402" y="124778"/>
                    <a:pt x="164687" y="132874"/>
                  </a:cubicBezTo>
                  <a:cubicBezTo>
                    <a:pt x="162973" y="140970"/>
                    <a:pt x="161925" y="150209"/>
                    <a:pt x="161449" y="160401"/>
                  </a:cubicBezTo>
                  <a:cubicBezTo>
                    <a:pt x="170117" y="154781"/>
                    <a:pt x="177546" y="149257"/>
                    <a:pt x="183737" y="143732"/>
                  </a:cubicBezTo>
                  <a:cubicBezTo>
                    <a:pt x="189929" y="138208"/>
                    <a:pt x="195358" y="132874"/>
                    <a:pt x="200120" y="127540"/>
                  </a:cubicBezTo>
                  <a:cubicBezTo>
                    <a:pt x="204883" y="122301"/>
                    <a:pt x="209074" y="117158"/>
                    <a:pt x="212884" y="112204"/>
                  </a:cubicBezTo>
                  <a:cubicBezTo>
                    <a:pt x="216694" y="107252"/>
                    <a:pt x="220504" y="102489"/>
                    <a:pt x="224409" y="97917"/>
                  </a:cubicBezTo>
                  <a:cubicBezTo>
                    <a:pt x="228314" y="93345"/>
                    <a:pt x="232410" y="88963"/>
                    <a:pt x="236887" y="84868"/>
                  </a:cubicBezTo>
                  <a:cubicBezTo>
                    <a:pt x="241268" y="80772"/>
                    <a:pt x="246412" y="76962"/>
                    <a:pt x="252317" y="73628"/>
                  </a:cubicBezTo>
                  <a:cubicBezTo>
                    <a:pt x="259271" y="69628"/>
                    <a:pt x="266414" y="67628"/>
                    <a:pt x="273749" y="67628"/>
                  </a:cubicBezTo>
                  <a:cubicBezTo>
                    <a:pt x="278511" y="67628"/>
                    <a:pt x="283083" y="68580"/>
                    <a:pt x="287464" y="70390"/>
                  </a:cubicBezTo>
                  <a:cubicBezTo>
                    <a:pt x="291846" y="72295"/>
                    <a:pt x="295561" y="74867"/>
                    <a:pt x="298895" y="78200"/>
                  </a:cubicBezTo>
                  <a:cubicBezTo>
                    <a:pt x="302228" y="81534"/>
                    <a:pt x="304705" y="85439"/>
                    <a:pt x="306705" y="90107"/>
                  </a:cubicBezTo>
                  <a:cubicBezTo>
                    <a:pt x="308610" y="94679"/>
                    <a:pt x="309658" y="99632"/>
                    <a:pt x="309658" y="105061"/>
                  </a:cubicBezTo>
                  <a:cubicBezTo>
                    <a:pt x="309658" y="111538"/>
                    <a:pt x="307943" y="117538"/>
                    <a:pt x="304419" y="123063"/>
                  </a:cubicBezTo>
                  <a:cubicBezTo>
                    <a:pt x="300895" y="128588"/>
                    <a:pt x="295846" y="133255"/>
                    <a:pt x="289179" y="137160"/>
                  </a:cubicBezTo>
                  <a:cubicBezTo>
                    <a:pt x="283178" y="140779"/>
                    <a:pt x="277273" y="143446"/>
                    <a:pt x="271463" y="145161"/>
                  </a:cubicBezTo>
                  <a:cubicBezTo>
                    <a:pt x="265747" y="146971"/>
                    <a:pt x="259937" y="148304"/>
                    <a:pt x="254127" y="149352"/>
                  </a:cubicBezTo>
                  <a:cubicBezTo>
                    <a:pt x="248317" y="150400"/>
                    <a:pt x="242316" y="151257"/>
                    <a:pt x="236029" y="152019"/>
                  </a:cubicBezTo>
                  <a:cubicBezTo>
                    <a:pt x="229743" y="152781"/>
                    <a:pt x="223171" y="153924"/>
                    <a:pt x="216313" y="155258"/>
                  </a:cubicBezTo>
                  <a:cubicBezTo>
                    <a:pt x="209455" y="156686"/>
                    <a:pt x="202025" y="158687"/>
                    <a:pt x="194215" y="161258"/>
                  </a:cubicBezTo>
                  <a:cubicBezTo>
                    <a:pt x="186404" y="163925"/>
                    <a:pt x="177927" y="167545"/>
                    <a:pt x="168783" y="172212"/>
                  </a:cubicBezTo>
                  <a:cubicBezTo>
                    <a:pt x="177927" y="176879"/>
                    <a:pt x="186404" y="180499"/>
                    <a:pt x="194215" y="183166"/>
                  </a:cubicBezTo>
                  <a:cubicBezTo>
                    <a:pt x="202025" y="185833"/>
                    <a:pt x="209455" y="187833"/>
                    <a:pt x="216313" y="189357"/>
                  </a:cubicBezTo>
                  <a:cubicBezTo>
                    <a:pt x="223171" y="190786"/>
                    <a:pt x="229838" y="192024"/>
                    <a:pt x="236029" y="192881"/>
                  </a:cubicBezTo>
                  <a:cubicBezTo>
                    <a:pt x="242316" y="193738"/>
                    <a:pt x="248317" y="194691"/>
                    <a:pt x="254127" y="195644"/>
                  </a:cubicBezTo>
                  <a:cubicBezTo>
                    <a:pt x="259937" y="196691"/>
                    <a:pt x="265747" y="198025"/>
                    <a:pt x="271558" y="199835"/>
                  </a:cubicBezTo>
                  <a:cubicBezTo>
                    <a:pt x="277368" y="201644"/>
                    <a:pt x="283178" y="204216"/>
                    <a:pt x="289084" y="207645"/>
                  </a:cubicBezTo>
                  <a:cubicBezTo>
                    <a:pt x="295751" y="211550"/>
                    <a:pt x="300800" y="216218"/>
                    <a:pt x="304324" y="221552"/>
                  </a:cubicBezTo>
                  <a:cubicBezTo>
                    <a:pt x="307848" y="226981"/>
                    <a:pt x="309563" y="232982"/>
                    <a:pt x="309563" y="239459"/>
                  </a:cubicBezTo>
                  <a:cubicBezTo>
                    <a:pt x="309563" y="244888"/>
                    <a:pt x="308610" y="249936"/>
                    <a:pt x="306610" y="254603"/>
                  </a:cubicBezTo>
                  <a:cubicBezTo>
                    <a:pt x="304705" y="259271"/>
                    <a:pt x="302038" y="263271"/>
                    <a:pt x="298799" y="266605"/>
                  </a:cubicBezTo>
                  <a:cubicBezTo>
                    <a:pt x="295561" y="269938"/>
                    <a:pt x="291751" y="272510"/>
                    <a:pt x="287369" y="274415"/>
                  </a:cubicBezTo>
                  <a:cubicBezTo>
                    <a:pt x="282988" y="276320"/>
                    <a:pt x="278416" y="277178"/>
                    <a:pt x="273653" y="277178"/>
                  </a:cubicBezTo>
                  <a:cubicBezTo>
                    <a:pt x="270034" y="277178"/>
                    <a:pt x="266510" y="276701"/>
                    <a:pt x="262985" y="275654"/>
                  </a:cubicBezTo>
                  <a:cubicBezTo>
                    <a:pt x="259366" y="274606"/>
                    <a:pt x="255842" y="273082"/>
                    <a:pt x="252317" y="270891"/>
                  </a:cubicBezTo>
                  <a:cubicBezTo>
                    <a:pt x="246412" y="267653"/>
                    <a:pt x="241268" y="264033"/>
                    <a:pt x="236887" y="259937"/>
                  </a:cubicBezTo>
                  <a:cubicBezTo>
                    <a:pt x="232505" y="255937"/>
                    <a:pt x="228314" y="251651"/>
                    <a:pt x="224409" y="247079"/>
                  </a:cubicBezTo>
                  <a:cubicBezTo>
                    <a:pt x="220504" y="242507"/>
                    <a:pt x="216694" y="237744"/>
                    <a:pt x="212884" y="232791"/>
                  </a:cubicBezTo>
                  <a:cubicBezTo>
                    <a:pt x="209074" y="227838"/>
                    <a:pt x="204788" y="222695"/>
                    <a:pt x="200120" y="217361"/>
                  </a:cubicBezTo>
                  <a:cubicBezTo>
                    <a:pt x="195358" y="212027"/>
                    <a:pt x="189929" y="206502"/>
                    <a:pt x="183737" y="200978"/>
                  </a:cubicBezTo>
                  <a:cubicBezTo>
                    <a:pt x="177546" y="195358"/>
                    <a:pt x="170117" y="189833"/>
                    <a:pt x="161449" y="184213"/>
                  </a:cubicBezTo>
                  <a:cubicBezTo>
                    <a:pt x="161925" y="194596"/>
                    <a:pt x="162973" y="203835"/>
                    <a:pt x="164687" y="212027"/>
                  </a:cubicBezTo>
                  <a:cubicBezTo>
                    <a:pt x="166402" y="220123"/>
                    <a:pt x="168402" y="227648"/>
                    <a:pt x="170593" y="234505"/>
                  </a:cubicBezTo>
                  <a:cubicBezTo>
                    <a:pt x="172879" y="241363"/>
                    <a:pt x="175165" y="247650"/>
                    <a:pt x="177546" y="253460"/>
                  </a:cubicBezTo>
                  <a:cubicBezTo>
                    <a:pt x="179927" y="259271"/>
                    <a:pt x="182213" y="264986"/>
                    <a:pt x="184309" y="270510"/>
                  </a:cubicBezTo>
                  <a:cubicBezTo>
                    <a:pt x="186404" y="276130"/>
                    <a:pt x="188119" y="281750"/>
                    <a:pt x="189452" y="287465"/>
                  </a:cubicBezTo>
                  <a:cubicBezTo>
                    <a:pt x="190786" y="293180"/>
                    <a:pt x="191453" y="299466"/>
                    <a:pt x="191453" y="306324"/>
                  </a:cubicBezTo>
                  <a:cubicBezTo>
                    <a:pt x="191453" y="312039"/>
                    <a:pt x="190595" y="317278"/>
                    <a:pt x="188881" y="322040"/>
                  </a:cubicBezTo>
                  <a:cubicBezTo>
                    <a:pt x="187166" y="326803"/>
                    <a:pt x="184690" y="330803"/>
                    <a:pt x="181546" y="334232"/>
                  </a:cubicBezTo>
                  <a:cubicBezTo>
                    <a:pt x="178403" y="337661"/>
                    <a:pt x="174498" y="340233"/>
                    <a:pt x="169926" y="342138"/>
                  </a:cubicBezTo>
                  <a:cubicBezTo>
                    <a:pt x="165354" y="344043"/>
                    <a:pt x="160306" y="344900"/>
                    <a:pt x="154686" y="344900"/>
                  </a:cubicBezTo>
                  <a:cubicBezTo>
                    <a:pt x="149066" y="344900"/>
                    <a:pt x="144018" y="343948"/>
                    <a:pt x="139541" y="342138"/>
                  </a:cubicBezTo>
                  <a:cubicBezTo>
                    <a:pt x="135064" y="340233"/>
                    <a:pt x="131159" y="337661"/>
                    <a:pt x="128016" y="334232"/>
                  </a:cubicBezTo>
                  <a:cubicBezTo>
                    <a:pt x="124873" y="330803"/>
                    <a:pt x="122396" y="326708"/>
                    <a:pt x="120682" y="322040"/>
                  </a:cubicBezTo>
                  <a:cubicBezTo>
                    <a:pt x="118967" y="317278"/>
                    <a:pt x="118110" y="312039"/>
                    <a:pt x="118110" y="3063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1"/>
            <p:cNvSpPr/>
            <p:nvPr/>
          </p:nvSpPr>
          <p:spPr>
            <a:xfrm flipH="1">
              <a:off x="1138885" y="4625231"/>
              <a:ext cx="141065" cy="138969"/>
            </a:xfrm>
            <a:custGeom>
              <a:avLst/>
              <a:gdLst/>
              <a:ahLst/>
              <a:cxnLst/>
              <a:rect l="l" t="t" r="r" b="b"/>
              <a:pathLst>
                <a:path w="282130" h="277939" extrusionOk="0">
                  <a:moveTo>
                    <a:pt x="211074" y="0"/>
                  </a:moveTo>
                  <a:cubicBezTo>
                    <a:pt x="220218" y="0"/>
                    <a:pt x="229076" y="1715"/>
                    <a:pt x="237649" y="5048"/>
                  </a:cubicBezTo>
                  <a:cubicBezTo>
                    <a:pt x="246221" y="8382"/>
                    <a:pt x="253841" y="13430"/>
                    <a:pt x="260413" y="20193"/>
                  </a:cubicBezTo>
                  <a:cubicBezTo>
                    <a:pt x="266986" y="26956"/>
                    <a:pt x="272320" y="35433"/>
                    <a:pt x="276225" y="45625"/>
                  </a:cubicBezTo>
                  <a:cubicBezTo>
                    <a:pt x="280225" y="55817"/>
                    <a:pt x="282130" y="67913"/>
                    <a:pt x="282130" y="81915"/>
                  </a:cubicBezTo>
                  <a:cubicBezTo>
                    <a:pt x="282130" y="97441"/>
                    <a:pt x="279654" y="111919"/>
                    <a:pt x="274701" y="125254"/>
                  </a:cubicBezTo>
                  <a:cubicBezTo>
                    <a:pt x="269748" y="138684"/>
                    <a:pt x="263176" y="151257"/>
                    <a:pt x="255175" y="163068"/>
                  </a:cubicBezTo>
                  <a:cubicBezTo>
                    <a:pt x="247079" y="174879"/>
                    <a:pt x="238030" y="185928"/>
                    <a:pt x="227838" y="196215"/>
                  </a:cubicBezTo>
                  <a:cubicBezTo>
                    <a:pt x="217646" y="206502"/>
                    <a:pt x="207454" y="216408"/>
                    <a:pt x="197072" y="225743"/>
                  </a:cubicBezTo>
                  <a:cubicBezTo>
                    <a:pt x="186690" y="235077"/>
                    <a:pt x="176689" y="244126"/>
                    <a:pt x="166973" y="252698"/>
                  </a:cubicBezTo>
                  <a:cubicBezTo>
                    <a:pt x="157258" y="261271"/>
                    <a:pt x="148971" y="269748"/>
                    <a:pt x="142018" y="277940"/>
                  </a:cubicBezTo>
                  <a:lnTo>
                    <a:pt x="139922" y="277940"/>
                  </a:lnTo>
                  <a:cubicBezTo>
                    <a:pt x="132969" y="269748"/>
                    <a:pt x="124682" y="261271"/>
                    <a:pt x="115062" y="252698"/>
                  </a:cubicBezTo>
                  <a:cubicBezTo>
                    <a:pt x="105442" y="244126"/>
                    <a:pt x="95440" y="235077"/>
                    <a:pt x="85058" y="225743"/>
                  </a:cubicBezTo>
                  <a:cubicBezTo>
                    <a:pt x="74676" y="216408"/>
                    <a:pt x="64389" y="206502"/>
                    <a:pt x="54292" y="196215"/>
                  </a:cubicBezTo>
                  <a:cubicBezTo>
                    <a:pt x="44101" y="185928"/>
                    <a:pt x="35052" y="174879"/>
                    <a:pt x="26956" y="163068"/>
                  </a:cubicBezTo>
                  <a:cubicBezTo>
                    <a:pt x="18860" y="151257"/>
                    <a:pt x="12382" y="138684"/>
                    <a:pt x="7429" y="125254"/>
                  </a:cubicBezTo>
                  <a:cubicBezTo>
                    <a:pt x="2477" y="111824"/>
                    <a:pt x="0" y="97346"/>
                    <a:pt x="0" y="81915"/>
                  </a:cubicBezTo>
                  <a:cubicBezTo>
                    <a:pt x="0" y="68009"/>
                    <a:pt x="2000" y="55912"/>
                    <a:pt x="5905" y="45625"/>
                  </a:cubicBezTo>
                  <a:cubicBezTo>
                    <a:pt x="9811" y="35433"/>
                    <a:pt x="15145" y="26956"/>
                    <a:pt x="21717" y="20193"/>
                  </a:cubicBezTo>
                  <a:cubicBezTo>
                    <a:pt x="28289" y="13430"/>
                    <a:pt x="35909" y="8382"/>
                    <a:pt x="44482" y="5048"/>
                  </a:cubicBezTo>
                  <a:cubicBezTo>
                    <a:pt x="53054" y="1715"/>
                    <a:pt x="61913" y="0"/>
                    <a:pt x="71056" y="0"/>
                  </a:cubicBezTo>
                  <a:cubicBezTo>
                    <a:pt x="80200" y="0"/>
                    <a:pt x="87821" y="1143"/>
                    <a:pt x="94869" y="3524"/>
                  </a:cubicBezTo>
                  <a:cubicBezTo>
                    <a:pt x="101917" y="5810"/>
                    <a:pt x="108299" y="8954"/>
                    <a:pt x="113919" y="12954"/>
                  </a:cubicBezTo>
                  <a:cubicBezTo>
                    <a:pt x="119539" y="16954"/>
                    <a:pt x="124587" y="21431"/>
                    <a:pt x="128778" y="26479"/>
                  </a:cubicBezTo>
                  <a:cubicBezTo>
                    <a:pt x="133064" y="31528"/>
                    <a:pt x="136684" y="36671"/>
                    <a:pt x="139827" y="41910"/>
                  </a:cubicBezTo>
                  <a:lnTo>
                    <a:pt x="141922" y="41910"/>
                  </a:lnTo>
                  <a:cubicBezTo>
                    <a:pt x="145066" y="36671"/>
                    <a:pt x="148780" y="31528"/>
                    <a:pt x="153067" y="26479"/>
                  </a:cubicBezTo>
                  <a:cubicBezTo>
                    <a:pt x="157448" y="21431"/>
                    <a:pt x="162401" y="16954"/>
                    <a:pt x="168116" y="12954"/>
                  </a:cubicBezTo>
                  <a:cubicBezTo>
                    <a:pt x="173736" y="8954"/>
                    <a:pt x="180118" y="5810"/>
                    <a:pt x="187166" y="3524"/>
                  </a:cubicBezTo>
                  <a:cubicBezTo>
                    <a:pt x="194215" y="1238"/>
                    <a:pt x="202121" y="0"/>
                    <a:pt x="2109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335695" y="4608514"/>
              <a:ext cx="172355" cy="172402"/>
            </a:xfrm>
            <a:custGeom>
              <a:avLst/>
              <a:gdLst/>
              <a:ahLst/>
              <a:cxnLst/>
              <a:rect l="l" t="t" r="r" b="b"/>
              <a:pathLst>
                <a:path w="344709" h="344804" extrusionOk="0">
                  <a:moveTo>
                    <a:pt x="179451" y="209455"/>
                  </a:moveTo>
                  <a:lnTo>
                    <a:pt x="182213" y="344805"/>
                  </a:lnTo>
                  <a:lnTo>
                    <a:pt x="162211" y="344805"/>
                  </a:lnTo>
                  <a:lnTo>
                    <a:pt x="164782" y="209455"/>
                  </a:lnTo>
                  <a:lnTo>
                    <a:pt x="115729" y="335756"/>
                  </a:lnTo>
                  <a:lnTo>
                    <a:pt x="97155" y="327660"/>
                  </a:lnTo>
                  <a:lnTo>
                    <a:pt x="150876" y="204216"/>
                  </a:lnTo>
                  <a:lnTo>
                    <a:pt x="57626" y="301466"/>
                  </a:lnTo>
                  <a:lnTo>
                    <a:pt x="43244" y="287274"/>
                  </a:lnTo>
                  <a:lnTo>
                    <a:pt x="140494" y="193834"/>
                  </a:lnTo>
                  <a:lnTo>
                    <a:pt x="17240" y="247745"/>
                  </a:lnTo>
                  <a:lnTo>
                    <a:pt x="9525" y="229171"/>
                  </a:lnTo>
                  <a:lnTo>
                    <a:pt x="135350" y="180118"/>
                  </a:lnTo>
                  <a:lnTo>
                    <a:pt x="0" y="182404"/>
                  </a:lnTo>
                  <a:lnTo>
                    <a:pt x="0" y="162401"/>
                  </a:lnTo>
                  <a:lnTo>
                    <a:pt x="135350" y="165163"/>
                  </a:lnTo>
                  <a:lnTo>
                    <a:pt x="9049" y="115633"/>
                  </a:lnTo>
                  <a:lnTo>
                    <a:pt x="17145" y="97250"/>
                  </a:lnTo>
                  <a:lnTo>
                    <a:pt x="140398" y="151447"/>
                  </a:lnTo>
                  <a:lnTo>
                    <a:pt x="43148" y="57721"/>
                  </a:lnTo>
                  <a:lnTo>
                    <a:pt x="57531" y="43339"/>
                  </a:lnTo>
                  <a:lnTo>
                    <a:pt x="150781" y="140970"/>
                  </a:lnTo>
                  <a:lnTo>
                    <a:pt x="97060" y="17240"/>
                  </a:lnTo>
                  <a:lnTo>
                    <a:pt x="115633" y="9525"/>
                  </a:lnTo>
                  <a:lnTo>
                    <a:pt x="164687" y="135064"/>
                  </a:lnTo>
                  <a:lnTo>
                    <a:pt x="162115" y="0"/>
                  </a:lnTo>
                  <a:lnTo>
                    <a:pt x="182118" y="0"/>
                  </a:lnTo>
                  <a:lnTo>
                    <a:pt x="179356" y="135064"/>
                  </a:lnTo>
                  <a:lnTo>
                    <a:pt x="228886" y="9049"/>
                  </a:lnTo>
                  <a:lnTo>
                    <a:pt x="247460" y="17145"/>
                  </a:lnTo>
                  <a:lnTo>
                    <a:pt x="193548" y="140398"/>
                  </a:lnTo>
                  <a:lnTo>
                    <a:pt x="286988" y="43148"/>
                  </a:lnTo>
                  <a:lnTo>
                    <a:pt x="301180" y="57531"/>
                  </a:lnTo>
                  <a:lnTo>
                    <a:pt x="203073" y="151733"/>
                  </a:lnTo>
                  <a:lnTo>
                    <a:pt x="327470" y="97060"/>
                  </a:lnTo>
                  <a:lnTo>
                    <a:pt x="335185" y="115443"/>
                  </a:lnTo>
                  <a:lnTo>
                    <a:pt x="208883" y="164973"/>
                  </a:lnTo>
                  <a:lnTo>
                    <a:pt x="344710" y="162211"/>
                  </a:lnTo>
                  <a:lnTo>
                    <a:pt x="344710" y="182213"/>
                  </a:lnTo>
                  <a:lnTo>
                    <a:pt x="208883" y="179927"/>
                  </a:lnTo>
                  <a:lnTo>
                    <a:pt x="335661" y="228981"/>
                  </a:lnTo>
                  <a:lnTo>
                    <a:pt x="327565" y="247555"/>
                  </a:lnTo>
                  <a:lnTo>
                    <a:pt x="203168" y="193167"/>
                  </a:lnTo>
                  <a:lnTo>
                    <a:pt x="301276" y="287083"/>
                  </a:lnTo>
                  <a:lnTo>
                    <a:pt x="287083" y="301276"/>
                  </a:lnTo>
                  <a:lnTo>
                    <a:pt x="193643" y="204502"/>
                  </a:lnTo>
                  <a:lnTo>
                    <a:pt x="247555" y="327565"/>
                  </a:lnTo>
                  <a:lnTo>
                    <a:pt x="228981" y="335280"/>
                  </a:lnTo>
                  <a:lnTo>
                    <a:pt x="179451" y="2094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" name="Picture 13" descr="A green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C1D5995E-D22A-ECBE-0EFD-BE84718B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182" y="628956"/>
            <a:ext cx="2355246" cy="1512853"/>
          </a:xfrm>
          <a:prstGeom prst="rect">
            <a:avLst/>
          </a:prstGeom>
        </p:spPr>
      </p:pic>
      <p:pic>
        <p:nvPicPr>
          <p:cNvPr id="16" name="Picture 1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D86789EE-290C-20E9-0D25-ED5AADE6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7348">
            <a:off x="2090810" y="912222"/>
            <a:ext cx="1951091" cy="1512853"/>
          </a:xfrm>
          <a:prstGeom prst="rect">
            <a:avLst/>
          </a:prstGeom>
        </p:spPr>
      </p:pic>
      <p:sp>
        <p:nvSpPr>
          <p:cNvPr id="18" name="Google Shape;646;p45">
            <a:extLst>
              <a:ext uri="{FF2B5EF4-FFF2-40B4-BE49-F238E27FC236}">
                <a16:creationId xmlns:a16="http://schemas.microsoft.com/office/drawing/2014/main" id="{3632BA6C-5C82-8394-D1C6-9D6ED65D21CE}"/>
              </a:ext>
            </a:extLst>
          </p:cNvPr>
          <p:cNvSpPr/>
          <p:nvPr/>
        </p:nvSpPr>
        <p:spPr>
          <a:xfrm rot="10800000">
            <a:off x="4259824" y="121692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Picture 24" descr="A green camera with white wires&#10;&#10;AI-generated content may be incorrect.">
            <a:extLst>
              <a:ext uri="{FF2B5EF4-FFF2-40B4-BE49-F238E27FC236}">
                <a16:creationId xmlns:a16="http://schemas.microsoft.com/office/drawing/2014/main" id="{8175BA78-87FA-C247-76C9-470501E5A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52329">
            <a:off x="7178300" y="679672"/>
            <a:ext cx="2221714" cy="1851429"/>
          </a:xfrm>
          <a:prstGeom prst="rect">
            <a:avLst/>
          </a:prstGeom>
        </p:spPr>
      </p:pic>
      <p:sp>
        <p:nvSpPr>
          <p:cNvPr id="26" name="Google Shape;646;p45">
            <a:extLst>
              <a:ext uri="{FF2B5EF4-FFF2-40B4-BE49-F238E27FC236}">
                <a16:creationId xmlns:a16="http://schemas.microsoft.com/office/drawing/2014/main" id="{22F613CE-9167-909D-0108-A93132413A10}"/>
              </a:ext>
            </a:extLst>
          </p:cNvPr>
          <p:cNvSpPr/>
          <p:nvPr/>
        </p:nvSpPr>
        <p:spPr>
          <a:xfrm rot="1332561">
            <a:off x="4293616" y="180659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Picture 33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67F0194E-7BD0-6780-0250-399A1D995F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-119154" y="1428584"/>
            <a:ext cx="1726566" cy="1177204"/>
          </a:xfrm>
          <a:prstGeom prst="rect">
            <a:avLst/>
          </a:prstGeom>
        </p:spPr>
      </p:pic>
      <p:pic>
        <p:nvPicPr>
          <p:cNvPr id="35" name="Picture 34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FBDCC43B-29D7-6785-EDAF-2EA2F21BC6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246" y="1580984"/>
            <a:ext cx="1726566" cy="1177204"/>
          </a:xfrm>
          <a:prstGeom prst="rect">
            <a:avLst/>
          </a:prstGeom>
        </p:spPr>
      </p:pic>
      <p:pic>
        <p:nvPicPr>
          <p:cNvPr id="36" name="Picture 35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5B9B85D0-2EF4-04C0-95E0-3CB4E11D0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185646" y="1733384"/>
            <a:ext cx="1726566" cy="1177204"/>
          </a:xfrm>
          <a:prstGeom prst="rect">
            <a:avLst/>
          </a:prstGeom>
        </p:spPr>
      </p:pic>
      <p:pic>
        <p:nvPicPr>
          <p:cNvPr id="37" name="Picture 36" descr="A small metal and gold device&#10;&#10;AI-generated content may be incorrect.">
            <a:extLst>
              <a:ext uri="{FF2B5EF4-FFF2-40B4-BE49-F238E27FC236}">
                <a16:creationId xmlns:a16="http://schemas.microsoft.com/office/drawing/2014/main" id="{35D0D761-B627-24B1-787F-32A4F4BDA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99310">
            <a:off x="338046" y="1885784"/>
            <a:ext cx="1726566" cy="1177204"/>
          </a:xfrm>
          <a:prstGeom prst="rect">
            <a:avLst/>
          </a:prstGeom>
        </p:spPr>
      </p:pic>
      <p:sp>
        <p:nvSpPr>
          <p:cNvPr id="38" name="Google Shape;646;p45">
            <a:extLst>
              <a:ext uri="{FF2B5EF4-FFF2-40B4-BE49-F238E27FC236}">
                <a16:creationId xmlns:a16="http://schemas.microsoft.com/office/drawing/2014/main" id="{CC3566E1-D894-7F71-544E-9EA228EF1960}"/>
              </a:ext>
            </a:extLst>
          </p:cNvPr>
          <p:cNvSpPr/>
          <p:nvPr/>
        </p:nvSpPr>
        <p:spPr>
          <a:xfrm rot="9679857">
            <a:off x="1581722" y="1728468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8500988E-0050-1A0A-DA2B-2923995994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572763">
            <a:off x="4400200" y="1285769"/>
            <a:ext cx="2600863" cy="2600863"/>
          </a:xfrm>
          <a:prstGeom prst="rect">
            <a:avLst/>
          </a:prstGeom>
        </p:spPr>
      </p:pic>
      <p:sp>
        <p:nvSpPr>
          <p:cNvPr id="43" name="Google Shape;646;p45">
            <a:extLst>
              <a:ext uri="{FF2B5EF4-FFF2-40B4-BE49-F238E27FC236}">
                <a16:creationId xmlns:a16="http://schemas.microsoft.com/office/drawing/2014/main" id="{47F5B2A2-AE4D-1BAC-0EF8-FB1BCAC489C4}"/>
              </a:ext>
            </a:extLst>
          </p:cNvPr>
          <p:cNvSpPr/>
          <p:nvPr/>
        </p:nvSpPr>
        <p:spPr>
          <a:xfrm rot="200154">
            <a:off x="7281485" y="152281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646;p45">
            <a:extLst>
              <a:ext uri="{FF2B5EF4-FFF2-40B4-BE49-F238E27FC236}">
                <a16:creationId xmlns:a16="http://schemas.microsoft.com/office/drawing/2014/main" id="{B9D97AE7-42DF-C1A0-E01C-6EDD8A262B23}"/>
              </a:ext>
            </a:extLst>
          </p:cNvPr>
          <p:cNvSpPr/>
          <p:nvPr/>
        </p:nvSpPr>
        <p:spPr>
          <a:xfrm rot="2234752">
            <a:off x="6662872" y="3229772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7" name="Picture 46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3F5AF127-C3E6-220E-DF0D-AB6C3054BB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440702" y="3234699"/>
            <a:ext cx="2008250" cy="1506188"/>
          </a:xfrm>
          <a:prstGeom prst="rect">
            <a:avLst/>
          </a:prstGeom>
        </p:spPr>
      </p:pic>
      <p:pic>
        <p:nvPicPr>
          <p:cNvPr id="51" name="Picture 50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BFAB78CB-7B28-D0B6-2AC1-D6988E1F8A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593102" y="3387099"/>
            <a:ext cx="2008250" cy="1506188"/>
          </a:xfrm>
          <a:prstGeom prst="rect">
            <a:avLst/>
          </a:prstGeom>
        </p:spPr>
      </p:pic>
      <p:pic>
        <p:nvPicPr>
          <p:cNvPr id="52" name="Picture 51" descr="A small black device with yellow wires&#10;&#10;AI-generated content may be incorrect.">
            <a:extLst>
              <a:ext uri="{FF2B5EF4-FFF2-40B4-BE49-F238E27FC236}">
                <a16:creationId xmlns:a16="http://schemas.microsoft.com/office/drawing/2014/main" id="{0565E99C-B7A7-C890-34DC-28F9802B5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607531">
            <a:off x="6745502" y="3539499"/>
            <a:ext cx="2008250" cy="1506188"/>
          </a:xfrm>
          <a:prstGeom prst="rect">
            <a:avLst/>
          </a:prstGeom>
        </p:spPr>
      </p:pic>
      <p:pic>
        <p:nvPicPr>
          <p:cNvPr id="54" name="Picture 53" descr="A black power bank with usb ports&#10;&#10;AI-generated content may be incorrect.">
            <a:extLst>
              <a:ext uri="{FF2B5EF4-FFF2-40B4-BE49-F238E27FC236}">
                <a16:creationId xmlns:a16="http://schemas.microsoft.com/office/drawing/2014/main" id="{3A23B4E0-1E73-0DC4-9E5B-9EFFD26234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889" y="1876861"/>
            <a:ext cx="1837758" cy="1837758"/>
          </a:xfrm>
          <a:prstGeom prst="rect">
            <a:avLst/>
          </a:prstGeom>
        </p:spPr>
      </p:pic>
      <p:sp>
        <p:nvSpPr>
          <p:cNvPr id="55" name="Google Shape;646;p45">
            <a:extLst>
              <a:ext uri="{FF2B5EF4-FFF2-40B4-BE49-F238E27FC236}">
                <a16:creationId xmlns:a16="http://schemas.microsoft.com/office/drawing/2014/main" id="{76E96EC7-7518-9EBA-3F5F-8D43AEB7638A}"/>
              </a:ext>
            </a:extLst>
          </p:cNvPr>
          <p:cNvSpPr/>
          <p:nvPr/>
        </p:nvSpPr>
        <p:spPr>
          <a:xfrm rot="12949142">
            <a:off x="6794274" y="2108745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7" name="Picture 56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D574AA43-5553-42ED-F17B-BD5219605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683" y="2905351"/>
            <a:ext cx="2042986" cy="2042986"/>
          </a:xfrm>
          <a:prstGeom prst="rect">
            <a:avLst/>
          </a:prstGeom>
        </p:spPr>
      </p:pic>
      <p:pic>
        <p:nvPicPr>
          <p:cNvPr id="59" name="Picture 58" descr="A red and blue circuit board with black and blue components&#10;&#10;AI-generated content may be incorrect.">
            <a:extLst>
              <a:ext uri="{FF2B5EF4-FFF2-40B4-BE49-F238E27FC236}">
                <a16:creationId xmlns:a16="http://schemas.microsoft.com/office/drawing/2014/main" id="{C18AF538-089D-2BC9-B0AC-57E4D6839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8" y="3273359"/>
            <a:ext cx="2042986" cy="2042986"/>
          </a:xfrm>
          <a:prstGeom prst="rect">
            <a:avLst/>
          </a:prstGeom>
        </p:spPr>
      </p:pic>
      <p:sp>
        <p:nvSpPr>
          <p:cNvPr id="60" name="Google Shape;646;p45">
            <a:extLst>
              <a:ext uri="{FF2B5EF4-FFF2-40B4-BE49-F238E27FC236}">
                <a16:creationId xmlns:a16="http://schemas.microsoft.com/office/drawing/2014/main" id="{9EA43C4D-99FE-6362-BBDC-5671688F1B13}"/>
              </a:ext>
            </a:extLst>
          </p:cNvPr>
          <p:cNvSpPr/>
          <p:nvPr/>
        </p:nvSpPr>
        <p:spPr>
          <a:xfrm rot="16607368">
            <a:off x="527308" y="2997024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46;p45">
            <a:extLst>
              <a:ext uri="{FF2B5EF4-FFF2-40B4-BE49-F238E27FC236}">
                <a16:creationId xmlns:a16="http://schemas.microsoft.com/office/drawing/2014/main" id="{95CD869D-E206-F9FF-AE35-5D01B5B09373}"/>
              </a:ext>
            </a:extLst>
          </p:cNvPr>
          <p:cNvSpPr/>
          <p:nvPr/>
        </p:nvSpPr>
        <p:spPr>
          <a:xfrm rot="8162578">
            <a:off x="1691640" y="2797079"/>
            <a:ext cx="539373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646;p45">
            <a:extLst>
              <a:ext uri="{FF2B5EF4-FFF2-40B4-BE49-F238E27FC236}">
                <a16:creationId xmlns:a16="http://schemas.microsoft.com/office/drawing/2014/main" id="{29D26CCA-0262-CA27-5D8F-C41E2BAD2894}"/>
              </a:ext>
            </a:extLst>
          </p:cNvPr>
          <p:cNvSpPr/>
          <p:nvPr/>
        </p:nvSpPr>
        <p:spPr>
          <a:xfrm rot="10610486">
            <a:off x="1986136" y="3866340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3AF13103-7A36-6FD3-F3D4-824FDF541B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1025" y="3283549"/>
            <a:ext cx="2953193" cy="1722696"/>
          </a:xfrm>
          <a:prstGeom prst="rect">
            <a:avLst/>
          </a:prstGeom>
        </p:spPr>
      </p:pic>
      <p:pic>
        <p:nvPicPr>
          <p:cNvPr id="6" name="Picture 5" descr="A blue circuit board with a copper coil and black rectangles&#10;&#10;AI-generated content may be incorrect.">
            <a:extLst>
              <a:ext uri="{FF2B5EF4-FFF2-40B4-BE49-F238E27FC236}">
                <a16:creationId xmlns:a16="http://schemas.microsoft.com/office/drawing/2014/main" id="{C588AD59-B53A-3484-E125-427B825092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6577" y="3241033"/>
            <a:ext cx="2953193" cy="1722696"/>
          </a:xfrm>
          <a:prstGeom prst="rect">
            <a:avLst/>
          </a:prstGeom>
        </p:spPr>
      </p:pic>
      <p:pic>
        <p:nvPicPr>
          <p:cNvPr id="8" name="Picture 7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62C5F5E-596F-79BA-D461-512473E02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9675" y="1975196"/>
            <a:ext cx="1483367" cy="1483367"/>
          </a:xfrm>
          <a:prstGeom prst="rect">
            <a:avLst/>
          </a:prstGeom>
        </p:spPr>
      </p:pic>
      <p:pic>
        <p:nvPicPr>
          <p:cNvPr id="9" name="Picture 8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E14F7CE1-F050-1842-65C5-645BED0E31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4594" y="2123275"/>
            <a:ext cx="1483367" cy="1483367"/>
          </a:xfrm>
          <a:prstGeom prst="rect">
            <a:avLst/>
          </a:prstGeom>
        </p:spPr>
      </p:pic>
      <p:pic>
        <p:nvPicPr>
          <p:cNvPr id="10" name="Picture 9" descr="A green battery with black text&#10;&#10;AI-generated content may be incorrect.">
            <a:extLst>
              <a:ext uri="{FF2B5EF4-FFF2-40B4-BE49-F238E27FC236}">
                <a16:creationId xmlns:a16="http://schemas.microsoft.com/office/drawing/2014/main" id="{B5155618-E25B-0F1D-7988-A839DD3C44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2432" y="2300022"/>
            <a:ext cx="1483367" cy="1483367"/>
          </a:xfrm>
          <a:prstGeom prst="rect">
            <a:avLst/>
          </a:prstGeom>
        </p:spPr>
      </p:pic>
      <p:sp>
        <p:nvSpPr>
          <p:cNvPr id="11" name="Google Shape;646;p45">
            <a:extLst>
              <a:ext uri="{FF2B5EF4-FFF2-40B4-BE49-F238E27FC236}">
                <a16:creationId xmlns:a16="http://schemas.microsoft.com/office/drawing/2014/main" id="{DEE8A9EB-D52E-F595-5583-5B3AA7D92A26}"/>
              </a:ext>
            </a:extLst>
          </p:cNvPr>
          <p:cNvSpPr/>
          <p:nvPr/>
        </p:nvSpPr>
        <p:spPr>
          <a:xfrm rot="6780546">
            <a:off x="3054160" y="3083691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46;p45">
            <a:extLst>
              <a:ext uri="{FF2B5EF4-FFF2-40B4-BE49-F238E27FC236}">
                <a16:creationId xmlns:a16="http://schemas.microsoft.com/office/drawing/2014/main" id="{AC983997-0DC3-748A-CE23-C7A47113DC22}"/>
              </a:ext>
            </a:extLst>
          </p:cNvPr>
          <p:cNvSpPr/>
          <p:nvPr/>
        </p:nvSpPr>
        <p:spPr>
          <a:xfrm rot="3854611">
            <a:off x="4694123" y="3341167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46;p45">
            <a:extLst>
              <a:ext uri="{FF2B5EF4-FFF2-40B4-BE49-F238E27FC236}">
                <a16:creationId xmlns:a16="http://schemas.microsoft.com/office/drawing/2014/main" id="{EFACDE70-0306-AD58-5E3C-E0A007F08079}"/>
              </a:ext>
            </a:extLst>
          </p:cNvPr>
          <p:cNvSpPr/>
          <p:nvPr/>
        </p:nvSpPr>
        <p:spPr>
          <a:xfrm>
            <a:off x="6297246" y="3941636"/>
            <a:ext cx="333797" cy="283758"/>
          </a:xfrm>
          <a:custGeom>
            <a:avLst/>
            <a:gdLst/>
            <a:ahLst/>
            <a:cxnLst/>
            <a:rect l="l" t="t" r="r" b="b"/>
            <a:pathLst>
              <a:path w="2439" h="1848" extrusionOk="0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42787-E1EF-C3BD-9230-E0349283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086" y="-4787"/>
            <a:ext cx="4867828" cy="1517617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controlezi</a:t>
            </a:r>
            <a:r>
              <a:rPr lang="en-US" dirty="0"/>
              <a:t> PET Grabber?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7741C-CE94-9F21-95D8-C0522BA572EE}"/>
              </a:ext>
            </a:extLst>
          </p:cNvPr>
          <p:cNvSpPr txBox="1"/>
          <p:nvPr/>
        </p:nvSpPr>
        <p:spPr>
          <a:xfrm>
            <a:off x="5170429" y="1737456"/>
            <a:ext cx="35857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Pixelify Sans" panose="020B0604020202020204" charset="0"/>
              </a:rPr>
              <a:t>Pentru</a:t>
            </a:r>
            <a:r>
              <a:rPr lang="en-US" dirty="0">
                <a:latin typeface="Pixelify Sans" panose="020B0604020202020204" charset="0"/>
              </a:rPr>
              <a:t> a </a:t>
            </a:r>
            <a:r>
              <a:rPr lang="en-US" dirty="0" err="1">
                <a:latin typeface="Pixelify Sans" panose="020B0604020202020204" charset="0"/>
              </a:rPr>
              <a:t>mă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, </a:t>
            </a:r>
            <a:r>
              <a:rPr lang="en-US" dirty="0" err="1">
                <a:latin typeface="Pixelify Sans" panose="020B0604020202020204" charset="0"/>
              </a:rPr>
              <a:t>accesează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b="1" dirty="0">
                <a:latin typeface="Pixelify Sans" panose="020B0604020202020204" charset="0"/>
              </a:rPr>
              <a:t>pet-</a:t>
            </a:r>
            <a:r>
              <a:rPr lang="en-US" b="1" dirty="0" err="1">
                <a:latin typeface="Pixelify Sans" panose="020B0604020202020204" charset="0"/>
              </a:rPr>
              <a:t>grabber.web.app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și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loghează-te</a:t>
            </a:r>
            <a:r>
              <a:rPr lang="en-US" dirty="0">
                <a:latin typeface="Pixelify Sans" panose="020B0604020202020204" charset="0"/>
              </a:rPr>
              <a:t>. </a:t>
            </a:r>
            <a:r>
              <a:rPr lang="en-US" dirty="0" err="1">
                <a:latin typeface="Pixelify Sans" panose="020B0604020202020204" charset="0"/>
              </a:rPr>
              <a:t>Atât</a:t>
            </a:r>
            <a:r>
              <a:rPr lang="en-US" dirty="0">
                <a:latin typeface="Pixelify Sans" panose="020B0604020202020204" charset="0"/>
              </a:rPr>
              <a:t>. Ai </a:t>
            </a:r>
            <a:r>
              <a:rPr lang="en-US" dirty="0" err="1">
                <a:latin typeface="Pixelify Sans" panose="020B0604020202020204" charset="0"/>
              </a:rPr>
              <a:t>acum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acces</a:t>
            </a:r>
            <a:r>
              <a:rPr lang="en-US" dirty="0">
                <a:latin typeface="Pixelify Sans" panose="020B0604020202020204" charset="0"/>
              </a:rPr>
              <a:t> la o </a:t>
            </a:r>
            <a:r>
              <a:rPr lang="en-US" dirty="0" err="1">
                <a:latin typeface="Pixelify Sans" panose="020B0604020202020204" charset="0"/>
              </a:rPr>
              <a:t>interfață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prietenoasă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prin</a:t>
            </a:r>
            <a:r>
              <a:rPr lang="en-US" dirty="0">
                <a:latin typeface="Pixelify Sans" panose="020B0604020202020204" charset="0"/>
              </a:rPr>
              <a:t> care </a:t>
            </a:r>
            <a:r>
              <a:rPr lang="en-US" dirty="0" err="1">
                <a:latin typeface="Pixelify Sans" panose="020B0604020202020204" charset="0"/>
              </a:rPr>
              <a:t>îmi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poți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controla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diferitele</a:t>
            </a:r>
            <a:r>
              <a:rPr lang="en-US" dirty="0">
                <a:latin typeface="Pixelify Sans" panose="020B0604020202020204" charset="0"/>
              </a:rPr>
              <a:t> </a:t>
            </a:r>
            <a:r>
              <a:rPr lang="en-US" dirty="0" err="1">
                <a:latin typeface="Pixelify Sans" panose="020B0604020202020204" charset="0"/>
              </a:rPr>
              <a:t>componente</a:t>
            </a:r>
            <a:r>
              <a:rPr lang="en-US" dirty="0">
                <a:latin typeface="Pixelify Sans" panose="020B0604020202020204" charset="0"/>
              </a:rPr>
              <a:t> de la </a:t>
            </a:r>
            <a:r>
              <a:rPr lang="en-US" dirty="0" err="1">
                <a:latin typeface="Pixelify Sans" panose="020B0604020202020204" charset="0"/>
              </a:rPr>
              <a:t>distanță</a:t>
            </a:r>
            <a:r>
              <a:rPr lang="en-US" dirty="0">
                <a:latin typeface="Pixelify Sans" panose="020B0604020202020204" charset="0"/>
              </a:rPr>
              <a:t>! </a:t>
            </a:r>
          </a:p>
          <a:p>
            <a:endParaRPr lang="en-US" dirty="0">
              <a:latin typeface="Pixelify Sans" panose="020B0604020202020204" charset="0"/>
            </a:endParaRPr>
          </a:p>
          <a:p>
            <a:r>
              <a:rPr lang="en-US" dirty="0">
                <a:latin typeface="Pixelify Sans" panose="020B0604020202020204" charset="0"/>
              </a:rPr>
              <a:t>Dar cum </a:t>
            </a:r>
            <a:r>
              <a:rPr lang="en-US" dirty="0" err="1">
                <a:latin typeface="Pixelify Sans" panose="020B0604020202020204" charset="0"/>
              </a:rPr>
              <a:t>funcționează</a:t>
            </a:r>
            <a:r>
              <a:rPr lang="en-US" dirty="0">
                <a:latin typeface="Pixelify Sans" panose="020B0604020202020204" charset="0"/>
              </a:rPr>
              <a:t> de </a:t>
            </a:r>
            <a:r>
              <a:rPr lang="en-US" dirty="0" err="1">
                <a:latin typeface="Pixelify Sans" panose="020B0604020202020204" charset="0"/>
              </a:rPr>
              <a:t>fapt</a:t>
            </a:r>
            <a:r>
              <a:rPr lang="en-US" dirty="0">
                <a:latin typeface="Pixelify Sans" panose="020B0604020202020204" charset="0"/>
              </a:rPr>
              <a:t>?</a:t>
            </a:r>
            <a:endParaRPr lang="en-GB" b="1" dirty="0">
              <a:latin typeface="Pixelify Sans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403C5-46E6-088E-4DB8-9838C53D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2" y="1737456"/>
            <a:ext cx="1174297" cy="2547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FEEBC-6E38-E753-9940-4E07EA34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418" y="1713666"/>
            <a:ext cx="1174297" cy="257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E20382-D0D5-03F6-1546-E8404051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04" y="1720432"/>
            <a:ext cx="1174297" cy="256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5B101-836D-AF3A-2DAA-F92A2C437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2" y="1612644"/>
            <a:ext cx="1260214" cy="2773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38D19-F5DB-43EE-3993-644C30211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454" y="1612644"/>
            <a:ext cx="1280667" cy="277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9D2D1B-18EB-230E-1979-09D2B2281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719" y="1605744"/>
            <a:ext cx="1280666" cy="278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3483"/>
      </p:ext>
    </p:extLst>
  </p:cSld>
  <p:clrMapOvr>
    <a:masterClrMapping/>
  </p:clrMapOvr>
</p:sld>
</file>

<file path=ppt/theme/theme1.xml><?xml version="1.0" encoding="utf-8"?>
<a:theme xmlns:a="http://schemas.openxmlformats.org/drawingml/2006/main" name="Aesthetic Background by Slidesgo">
  <a:themeElements>
    <a:clrScheme name="Simple Light">
      <a:dk1>
        <a:srgbClr val="191919"/>
      </a:dk1>
      <a:lt1>
        <a:srgbClr val="DFDCD0"/>
      </a:lt1>
      <a:dk2>
        <a:srgbClr val="D9A453"/>
      </a:dk2>
      <a:lt2>
        <a:srgbClr val="F27242"/>
      </a:lt2>
      <a:accent1>
        <a:srgbClr val="F03434"/>
      </a:accent1>
      <a:accent2>
        <a:srgbClr val="FD899C"/>
      </a:accent2>
      <a:accent3>
        <a:srgbClr val="7F5FCA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1058</Words>
  <Application>Microsoft Office PowerPoint</Application>
  <PresentationFormat>On-screen Show (16:9)</PresentationFormat>
  <Paragraphs>131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Pixelify Sans</vt:lpstr>
      <vt:lpstr>Parastoo</vt:lpstr>
      <vt:lpstr>Space Mono</vt:lpstr>
      <vt:lpstr>Luxurious Script</vt:lpstr>
      <vt:lpstr>Consolas</vt:lpstr>
      <vt:lpstr>Arial</vt:lpstr>
      <vt:lpstr>Raleway</vt:lpstr>
      <vt:lpstr>Aesthetic Background by Slidesgo</vt:lpstr>
      <vt:lpstr>PET  GRABBER</vt:lpstr>
      <vt:lpstr>CONȚINUTUL ACESTEI PREZENTĂRI</vt:lpstr>
      <vt:lpstr>(01)</vt:lpstr>
      <vt:lpstr>CARE ESTE PLANUL NOSTRU ?</vt:lpstr>
      <vt:lpstr>Ș I SĂ ÎȚI MAI SPUN UN SECRET…</vt:lpstr>
      <vt:lpstr>MECANICA</vt:lpstr>
      <vt:lpstr>ELECTRONICĂ</vt:lpstr>
      <vt:lpstr>ACESTA ESTE CORPUL MEU</vt:lpstr>
      <vt:lpstr>De unde controlezi PET Grabber?</vt:lpstr>
      <vt:lpstr>SOFTWARE</vt:lpstr>
      <vt:lpstr>Iată cum mă controlezi!</vt:lpstr>
      <vt:lpstr>PERSPECTIVE DE V IITOR </vt:lpstr>
      <vt:lpstr>O IMAGINE FACE CÂT O MIE DE CUVINTE</vt:lpstr>
      <vt:lpstr>Ne vom mai auzi… PE CURÂND, AMICE!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Ice-Laptop</dc:creator>
  <cp:lastModifiedBy>Cristi Gabriel</cp:lastModifiedBy>
  <cp:revision>120</cp:revision>
  <dcterms:modified xsi:type="dcterms:W3CDTF">2025-07-28T20:36:14Z</dcterms:modified>
</cp:coreProperties>
</file>